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15155" y="-700640"/>
            <a:ext cx="11585986" cy="43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 altLang="en-US" sz="6000" b="1" dirty="0" smtClean="0">
              <a:solidFill>
                <a:srgbClr val="2CD5C4"/>
              </a:solidFill>
              <a:latin typeface="Apple Boy BTN" pitchFamily="34" charset="0"/>
              <a:ea typeface="Calibri" pitchFamily="34" charset="0"/>
              <a:cs typeface="Times New Roman" pitchFamily="18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5400" b="1" dirty="0" smtClean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Chess </a:t>
            </a:r>
            <a:r>
              <a:rPr lang="en-GB" altLang="en-US" sz="5400" b="1" dirty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Club </a:t>
            </a:r>
            <a:r>
              <a:rPr lang="en-GB" altLang="en-US" sz="5400" b="1" dirty="0" smtClean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&amp; Board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5400" b="1" dirty="0" smtClean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Games - Thursdays </a:t>
            </a:r>
            <a:r>
              <a:rPr lang="en-GB" altLang="en-US" sz="5400" b="1" dirty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in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5400" b="1" dirty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the LIBRARY</a:t>
            </a:r>
            <a:endParaRPr lang="en-GB" altLang="en-US" sz="700" b="1" dirty="0">
              <a:solidFill>
                <a:srgbClr val="2CD5C4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5400" b="1" smtClean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3.20 </a:t>
            </a:r>
            <a:r>
              <a:rPr lang="en-GB" altLang="en-US" sz="5400" b="1" dirty="0">
                <a:solidFill>
                  <a:srgbClr val="2CD5C4"/>
                </a:solidFill>
                <a:latin typeface="Apple Boy BTN" pitchFamily="34" charset="0"/>
                <a:ea typeface="Calibri" pitchFamily="34" charset="0"/>
                <a:cs typeface="Times New Roman" pitchFamily="18" charset="0"/>
              </a:rPr>
              <a:t>- 4.00</a:t>
            </a:r>
            <a:endParaRPr lang="en-GB" altLang="en-US" sz="1600" b="1" dirty="0">
              <a:solidFill>
                <a:srgbClr val="2CD5C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67609" y="2725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15154" y="3479857"/>
            <a:ext cx="1158598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latin typeface="Apple Boy BTN" pitchFamily="34" charset="0"/>
                <a:ea typeface="Calibri" pitchFamily="34" charset="0"/>
                <a:cs typeface="Times New Roman" pitchFamily="18" charset="0"/>
              </a:rPr>
              <a:t>Come and test your skills with a game of Chess. Whether you are a </a:t>
            </a:r>
            <a:r>
              <a:rPr lang="en-GB" altLang="en-US" sz="3200" dirty="0" smtClean="0">
                <a:latin typeface="Apple Boy BTN" pitchFamily="34" charset="0"/>
                <a:ea typeface="Calibri" pitchFamily="34" charset="0"/>
                <a:cs typeface="Times New Roman" pitchFamily="18" charset="0"/>
              </a:rPr>
              <a:t>beginner or </a:t>
            </a:r>
            <a:r>
              <a:rPr lang="en-GB" altLang="en-US" sz="3200" dirty="0">
                <a:latin typeface="Apple Boy BTN" pitchFamily="34" charset="0"/>
                <a:ea typeface="Calibri" pitchFamily="34" charset="0"/>
                <a:cs typeface="Times New Roman" pitchFamily="18" charset="0"/>
              </a:rPr>
              <a:t>a pro, this club will </a:t>
            </a:r>
            <a:r>
              <a:rPr lang="en-GB" altLang="en-US" sz="3200" dirty="0" smtClean="0">
                <a:latin typeface="Apple Boy BTN" pitchFamily="34" charset="0"/>
                <a:ea typeface="Calibri" pitchFamily="34" charset="0"/>
                <a:cs typeface="Times New Roman" pitchFamily="18" charset="0"/>
              </a:rPr>
              <a:t>suit everyone</a:t>
            </a:r>
            <a:r>
              <a:rPr lang="en-GB" altLang="en-US" sz="3200" dirty="0">
                <a:latin typeface="Apple Boy BTN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smtClean="0">
                <a:latin typeface="Apple Boy BTN" pitchFamily="34" charset="0"/>
                <a:cs typeface="Times New Roman" pitchFamily="18" charset="0"/>
              </a:rPr>
              <a:t>Also lots of board games to play &amp;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smtClean="0">
                <a:latin typeface="Apple Boy BTN" pitchFamily="34" charset="0"/>
                <a:cs typeface="Times New Roman" pitchFamily="18" charset="0"/>
              </a:rPr>
              <a:t>challenge each other with, plus lots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smtClean="0">
                <a:latin typeface="Apple Boy BTN" pitchFamily="34" charset="0"/>
                <a:cs typeface="Times New Roman" pitchFamily="18" charset="0"/>
              </a:rPr>
              <a:t>of HP’s to be won !!</a:t>
            </a:r>
            <a:endParaRPr lang="en-GB" altLang="en-US" sz="1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 descr="Image result for ches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836" y="78160"/>
            <a:ext cx="3236315" cy="2960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5 Best Online Board Games to Play With Friends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39" b="7214"/>
          <a:stretch/>
        </p:blipFill>
        <p:spPr bwMode="auto">
          <a:xfrm>
            <a:off x="8100291" y="4950691"/>
            <a:ext cx="3872972" cy="1782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3803360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</TotalTime>
  <Words>60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Apple Boy BTN</vt:lpstr>
      <vt:lpstr>Arial</vt:lpstr>
      <vt:lpstr>Calibri</vt:lpstr>
      <vt:lpstr>Times New Roman</vt:lpstr>
      <vt:lpstr>Tw Cen MT</vt:lpstr>
      <vt:lpstr>Droplet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Reynolds</dc:creator>
  <cp:lastModifiedBy>Claire Reynolds</cp:lastModifiedBy>
  <cp:revision>3</cp:revision>
  <cp:lastPrinted>2023-09-11T07:57:11Z</cp:lastPrinted>
  <dcterms:created xsi:type="dcterms:W3CDTF">2022-01-21T11:58:29Z</dcterms:created>
  <dcterms:modified xsi:type="dcterms:W3CDTF">2024-09-23T07:47:48Z</dcterms:modified>
</cp:coreProperties>
</file>