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71" r:id="rId2"/>
    <p:sldId id="374" r:id="rId3"/>
    <p:sldId id="258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64A672-B20F-4BDA-923E-120D3920782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2D124B0-5DC5-4CA3-946B-40DC6EFF49AC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KS2</a:t>
          </a:r>
        </a:p>
      </dgm:t>
    </dgm:pt>
    <dgm:pt modelId="{FBD2B802-D1B7-437D-A155-88E1DC7F178A}" type="parTrans" cxnId="{63EF92A2-CFB0-4AF8-B266-1ADBCA8A97C7}">
      <dgm:prSet/>
      <dgm:spPr/>
      <dgm:t>
        <a:bodyPr/>
        <a:lstStyle/>
        <a:p>
          <a:endParaRPr lang="en-GB"/>
        </a:p>
      </dgm:t>
    </dgm:pt>
    <dgm:pt modelId="{BFCB66DF-1941-4FFF-985A-0FB816AFEE68}" type="sibTrans" cxnId="{63EF92A2-CFB0-4AF8-B266-1ADBCA8A97C7}">
      <dgm:prSet/>
      <dgm:spPr/>
      <dgm:t>
        <a:bodyPr/>
        <a:lstStyle/>
        <a:p>
          <a:endParaRPr lang="en-GB"/>
        </a:p>
      </dgm:t>
    </dgm:pt>
    <dgm:pt modelId="{7ACCCB16-ACB4-4069-B950-75A588FFAB8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Year 8</a:t>
          </a:r>
        </a:p>
      </dgm:t>
    </dgm:pt>
    <dgm:pt modelId="{264CDE80-3112-4547-B2C0-39786A13368A}" type="parTrans" cxnId="{13CCC2DD-55F6-40F2-B175-760D3A54F34F}">
      <dgm:prSet/>
      <dgm:spPr/>
      <dgm:t>
        <a:bodyPr/>
        <a:lstStyle/>
        <a:p>
          <a:endParaRPr lang="en-GB"/>
        </a:p>
      </dgm:t>
    </dgm:pt>
    <dgm:pt modelId="{931DD5E2-8EE0-4D8F-9FA6-162FEE82A111}" type="sibTrans" cxnId="{13CCC2DD-55F6-40F2-B175-760D3A54F34F}">
      <dgm:prSet/>
      <dgm:spPr/>
      <dgm:t>
        <a:bodyPr/>
        <a:lstStyle/>
        <a:p>
          <a:endParaRPr lang="en-GB"/>
        </a:p>
      </dgm:t>
    </dgm:pt>
    <dgm:pt modelId="{83EA6D78-E7E3-43D0-AC9A-997CC3D7223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Year 7</a:t>
          </a:r>
        </a:p>
      </dgm:t>
    </dgm:pt>
    <dgm:pt modelId="{4DB5FB7E-F668-4597-8724-3F1204E524A9}" type="parTrans" cxnId="{CD659D04-3A12-40AF-9BF8-0388FDBCADCE}">
      <dgm:prSet/>
      <dgm:spPr/>
      <dgm:t>
        <a:bodyPr/>
        <a:lstStyle/>
        <a:p>
          <a:endParaRPr lang="en-GB"/>
        </a:p>
      </dgm:t>
    </dgm:pt>
    <dgm:pt modelId="{DBD51630-9B47-4DAF-9A95-79155863F150}" type="sibTrans" cxnId="{CD659D04-3A12-40AF-9BF8-0388FDBCADCE}">
      <dgm:prSet/>
      <dgm:spPr/>
      <dgm:t>
        <a:bodyPr/>
        <a:lstStyle/>
        <a:p>
          <a:endParaRPr lang="en-GB"/>
        </a:p>
      </dgm:t>
    </dgm:pt>
    <dgm:pt modelId="{782DB606-36B7-40B8-A38A-12D21A34073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Year 9</a:t>
          </a:r>
        </a:p>
      </dgm:t>
    </dgm:pt>
    <dgm:pt modelId="{CA550C36-B545-49B1-9F1B-A0886ABADABB}" type="parTrans" cxnId="{7764A995-D98E-41CD-9E51-E5FAF39FE35C}">
      <dgm:prSet/>
      <dgm:spPr/>
      <dgm:t>
        <a:bodyPr/>
        <a:lstStyle/>
        <a:p>
          <a:endParaRPr lang="en-GB"/>
        </a:p>
      </dgm:t>
    </dgm:pt>
    <dgm:pt modelId="{5D19418C-07CF-4A2D-A0D4-78E8817C8B3D}" type="sibTrans" cxnId="{7764A995-D98E-41CD-9E51-E5FAF39FE35C}">
      <dgm:prSet/>
      <dgm:spPr/>
      <dgm:t>
        <a:bodyPr/>
        <a:lstStyle/>
        <a:p>
          <a:endParaRPr lang="en-GB"/>
        </a:p>
      </dgm:t>
    </dgm:pt>
    <dgm:pt modelId="{ADC3FBBA-76D5-425C-B715-B039FF153B46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Year 10</a:t>
          </a:r>
        </a:p>
      </dgm:t>
    </dgm:pt>
    <dgm:pt modelId="{3460D92E-C320-4057-873A-C5E04EB7736C}" type="parTrans" cxnId="{44E3B633-B2F4-444F-98D7-4A4E59A21BF7}">
      <dgm:prSet/>
      <dgm:spPr/>
      <dgm:t>
        <a:bodyPr/>
        <a:lstStyle/>
        <a:p>
          <a:endParaRPr lang="en-GB"/>
        </a:p>
      </dgm:t>
    </dgm:pt>
    <dgm:pt modelId="{82F34F30-2FAC-41DB-A7E4-DE82A3EF027D}" type="sibTrans" cxnId="{44E3B633-B2F4-444F-98D7-4A4E59A21BF7}">
      <dgm:prSet/>
      <dgm:spPr/>
      <dgm:t>
        <a:bodyPr/>
        <a:lstStyle/>
        <a:p>
          <a:endParaRPr lang="en-GB"/>
        </a:p>
      </dgm:t>
    </dgm:pt>
    <dgm:pt modelId="{07C90D33-12E3-4305-911E-8390825F1DF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Year 11</a:t>
          </a:r>
        </a:p>
      </dgm:t>
    </dgm:pt>
    <dgm:pt modelId="{C00A8128-EF53-49A4-8A82-1EF4A0B98148}" type="parTrans" cxnId="{01C3595A-2676-4F70-BACF-C7D8C6B5C5EC}">
      <dgm:prSet/>
      <dgm:spPr/>
      <dgm:t>
        <a:bodyPr/>
        <a:lstStyle/>
        <a:p>
          <a:endParaRPr lang="en-GB"/>
        </a:p>
      </dgm:t>
    </dgm:pt>
    <dgm:pt modelId="{951B5E5F-ACFF-4F43-8083-0F063772D68F}" type="sibTrans" cxnId="{01C3595A-2676-4F70-BACF-C7D8C6B5C5EC}">
      <dgm:prSet/>
      <dgm:spPr/>
      <dgm:t>
        <a:bodyPr/>
        <a:lstStyle/>
        <a:p>
          <a:endParaRPr lang="en-GB"/>
        </a:p>
      </dgm:t>
    </dgm:pt>
    <dgm:pt modelId="{13E0C576-2025-417E-8532-8FD224C5B0FD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2400" dirty="0">
              <a:solidFill>
                <a:schemeClr val="tx1"/>
              </a:solidFill>
            </a:rPr>
            <a:t>Post 16</a:t>
          </a:r>
        </a:p>
      </dgm:t>
    </dgm:pt>
    <dgm:pt modelId="{66D270D5-DAC0-403E-A296-3E40E00133FB}" type="parTrans" cxnId="{96CD7AA4-84A0-4BDB-B31A-1EC8D20039E0}">
      <dgm:prSet/>
      <dgm:spPr/>
      <dgm:t>
        <a:bodyPr/>
        <a:lstStyle/>
        <a:p>
          <a:endParaRPr lang="en-GB"/>
        </a:p>
      </dgm:t>
    </dgm:pt>
    <dgm:pt modelId="{C663B2DF-92EB-41D3-83B8-9D9D427DBF24}" type="sibTrans" cxnId="{96CD7AA4-84A0-4BDB-B31A-1EC8D20039E0}">
      <dgm:prSet/>
      <dgm:spPr/>
      <dgm:t>
        <a:bodyPr/>
        <a:lstStyle/>
        <a:p>
          <a:endParaRPr lang="en-GB"/>
        </a:p>
      </dgm:t>
    </dgm:pt>
    <dgm:pt modelId="{B4F4F561-15CA-48FE-BF6E-CBBA11524546}">
      <dgm:prSet phldrT="[Text]" custT="1"/>
      <dgm:spPr/>
      <dgm:t>
        <a:bodyPr/>
        <a:lstStyle/>
        <a:p>
          <a:r>
            <a:rPr lang="en-GB" sz="1000" dirty="0"/>
            <a:t>Disco</a:t>
          </a:r>
        </a:p>
      </dgm:t>
    </dgm:pt>
    <dgm:pt modelId="{0440D3D9-BFB4-4B87-B97B-848C62B6A753}" type="parTrans" cxnId="{8E22FD31-0BE9-4FB6-918C-91D761277125}">
      <dgm:prSet/>
      <dgm:spPr/>
      <dgm:t>
        <a:bodyPr/>
        <a:lstStyle/>
        <a:p>
          <a:endParaRPr lang="en-GB"/>
        </a:p>
      </dgm:t>
    </dgm:pt>
    <dgm:pt modelId="{2BB490AA-FF89-4CB9-9B01-13234C2B3C05}" type="sibTrans" cxnId="{8E22FD31-0BE9-4FB6-918C-91D761277125}">
      <dgm:prSet/>
      <dgm:spPr/>
      <dgm:t>
        <a:bodyPr/>
        <a:lstStyle/>
        <a:p>
          <a:endParaRPr lang="en-GB"/>
        </a:p>
      </dgm:t>
    </dgm:pt>
    <dgm:pt modelId="{435F9E68-93E3-4F83-88B0-5B6B5B2DB6A3}">
      <dgm:prSet phldrT="[Text]" custT="1"/>
      <dgm:spPr/>
      <dgm:t>
        <a:bodyPr/>
        <a:lstStyle/>
        <a:p>
          <a:r>
            <a:rPr lang="en-GB" sz="1000" dirty="0"/>
            <a:t>Literacy Festival meet the author</a:t>
          </a:r>
        </a:p>
      </dgm:t>
    </dgm:pt>
    <dgm:pt modelId="{AC045C27-FFCC-4F22-B81D-39C1FC71FA6E}" type="parTrans" cxnId="{5EDCDD60-ECF9-4E2E-8B82-09AB615E347E}">
      <dgm:prSet/>
      <dgm:spPr/>
      <dgm:t>
        <a:bodyPr/>
        <a:lstStyle/>
        <a:p>
          <a:endParaRPr lang="en-GB"/>
        </a:p>
      </dgm:t>
    </dgm:pt>
    <dgm:pt modelId="{7B33327A-7811-4C14-B7EB-9A09510DCD58}" type="sibTrans" cxnId="{5EDCDD60-ECF9-4E2E-8B82-09AB615E347E}">
      <dgm:prSet/>
      <dgm:spPr/>
      <dgm:t>
        <a:bodyPr/>
        <a:lstStyle/>
        <a:p>
          <a:endParaRPr lang="en-GB"/>
        </a:p>
      </dgm:t>
    </dgm:pt>
    <dgm:pt modelId="{3891E2BF-11A3-4590-9FBD-FA15D63119A2}">
      <dgm:prSet phldrT="[Text]" custT="1"/>
      <dgm:spPr/>
      <dgm:t>
        <a:bodyPr/>
        <a:lstStyle/>
        <a:p>
          <a:r>
            <a:rPr lang="en-GB" sz="1000" dirty="0"/>
            <a:t>Year 6 Arts Mad days</a:t>
          </a:r>
        </a:p>
      </dgm:t>
    </dgm:pt>
    <dgm:pt modelId="{D9D5A324-191D-4DEC-A7B1-D468481ABCAC}" type="parTrans" cxnId="{441C950A-43DA-4AA4-BAE0-075A1807BC69}">
      <dgm:prSet/>
      <dgm:spPr/>
      <dgm:t>
        <a:bodyPr/>
        <a:lstStyle/>
        <a:p>
          <a:endParaRPr lang="en-GB"/>
        </a:p>
      </dgm:t>
    </dgm:pt>
    <dgm:pt modelId="{EDCF35FF-872F-415A-82AA-1300F1398A5E}" type="sibTrans" cxnId="{441C950A-43DA-4AA4-BAE0-075A1807BC69}">
      <dgm:prSet/>
      <dgm:spPr/>
      <dgm:t>
        <a:bodyPr/>
        <a:lstStyle/>
        <a:p>
          <a:endParaRPr lang="en-GB"/>
        </a:p>
      </dgm:t>
    </dgm:pt>
    <dgm:pt modelId="{9A0038EC-938A-482E-B6EB-0AA787875EE1}">
      <dgm:prSet phldrT="[Text]" custT="1"/>
      <dgm:spPr/>
      <dgm:t>
        <a:bodyPr/>
        <a:lstStyle/>
        <a:p>
          <a:r>
            <a:rPr lang="en-GB" sz="1000" dirty="0"/>
            <a:t>Year 6 Transfer days</a:t>
          </a:r>
        </a:p>
      </dgm:t>
    </dgm:pt>
    <dgm:pt modelId="{B43B24E3-F05F-4850-98A9-575F548F1D3C}" type="parTrans" cxnId="{21C80FF0-427D-4E58-BBD0-09FB49B9016B}">
      <dgm:prSet/>
      <dgm:spPr/>
      <dgm:t>
        <a:bodyPr/>
        <a:lstStyle/>
        <a:p>
          <a:endParaRPr lang="en-GB"/>
        </a:p>
      </dgm:t>
    </dgm:pt>
    <dgm:pt modelId="{A73ED428-12D4-48C3-B5DB-DD09A2671B35}" type="sibTrans" cxnId="{21C80FF0-427D-4E58-BBD0-09FB49B9016B}">
      <dgm:prSet/>
      <dgm:spPr/>
      <dgm:t>
        <a:bodyPr/>
        <a:lstStyle/>
        <a:p>
          <a:endParaRPr lang="en-GB"/>
        </a:p>
      </dgm:t>
    </dgm:pt>
    <dgm:pt modelId="{F73F8648-F61C-4264-BCF3-5651968BD9E3}">
      <dgm:prSet phldrT="[Text]" custT="1"/>
      <dgm:spPr>
        <a:solidFill>
          <a:srgbClr val="2CD5C4"/>
        </a:solidFill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STEM enrichment</a:t>
          </a:r>
          <a:endParaRPr lang="en-GB" sz="1000" dirty="0">
            <a:solidFill>
              <a:schemeClr val="tx1"/>
            </a:solidFill>
          </a:endParaRPr>
        </a:p>
      </dgm:t>
    </dgm:pt>
    <dgm:pt modelId="{71362F88-4A0E-4414-89BF-0725834C0919}" type="parTrans" cxnId="{1A9B8522-2D8C-44D2-B2FF-3F6E8A113A54}">
      <dgm:prSet/>
      <dgm:spPr/>
      <dgm:t>
        <a:bodyPr/>
        <a:lstStyle/>
        <a:p>
          <a:endParaRPr lang="en-US"/>
        </a:p>
      </dgm:t>
    </dgm:pt>
    <dgm:pt modelId="{6B667F9D-D1A4-4880-97F3-B184884200A0}" type="sibTrans" cxnId="{1A9B8522-2D8C-44D2-B2FF-3F6E8A113A54}">
      <dgm:prSet/>
      <dgm:spPr/>
      <dgm:t>
        <a:bodyPr/>
        <a:lstStyle/>
        <a:p>
          <a:endParaRPr lang="en-US"/>
        </a:p>
      </dgm:t>
    </dgm:pt>
    <dgm:pt modelId="{42E43313-8381-416A-9FF5-052D5D5220EC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Transition visits</a:t>
          </a:r>
          <a:endParaRPr lang="en-GB" sz="1600" dirty="0">
            <a:solidFill>
              <a:schemeClr val="tx1"/>
            </a:solidFill>
          </a:endParaRPr>
        </a:p>
      </dgm:t>
    </dgm:pt>
    <dgm:pt modelId="{299F49BF-DEA6-49A3-B35B-A9F168701C58}" type="parTrans" cxnId="{028BA05E-D531-460E-A536-3EA8EE2E94A1}">
      <dgm:prSet/>
      <dgm:spPr/>
      <dgm:t>
        <a:bodyPr/>
        <a:lstStyle/>
        <a:p>
          <a:endParaRPr lang="en-US"/>
        </a:p>
      </dgm:t>
    </dgm:pt>
    <dgm:pt modelId="{1F52E18C-9144-49AF-A02E-5DFE67C5D832}" type="sibTrans" cxnId="{028BA05E-D531-460E-A536-3EA8EE2E94A1}">
      <dgm:prSet/>
      <dgm:spPr/>
      <dgm:t>
        <a:bodyPr/>
        <a:lstStyle/>
        <a:p>
          <a:endParaRPr lang="en-US"/>
        </a:p>
      </dgm:t>
    </dgm:pt>
    <dgm:pt modelId="{209435DA-E661-4D00-85CE-E725A0DC15FC}">
      <dgm:prSet phldrT="[Text]"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Transition celebration event</a:t>
          </a:r>
        </a:p>
      </dgm:t>
    </dgm:pt>
    <dgm:pt modelId="{9CB3B25B-61E1-4E53-B9BF-431096C2F9E7}" type="sibTrans" cxnId="{D6F7087E-41AB-4585-BE1C-620B9C8EBF92}">
      <dgm:prSet/>
      <dgm:spPr/>
      <dgm:t>
        <a:bodyPr/>
        <a:lstStyle/>
        <a:p>
          <a:endParaRPr lang="en-US"/>
        </a:p>
      </dgm:t>
    </dgm:pt>
    <dgm:pt modelId="{EE345636-BCCF-4FA9-88DF-30CCF27B17A0}" type="parTrans" cxnId="{D6F7087E-41AB-4585-BE1C-620B9C8EBF92}">
      <dgm:prSet/>
      <dgm:spPr/>
      <dgm:t>
        <a:bodyPr/>
        <a:lstStyle/>
        <a:p>
          <a:endParaRPr lang="en-US"/>
        </a:p>
      </dgm:t>
    </dgm:pt>
    <dgm:pt modelId="{CEEACF4C-8939-4DE6-8DF6-9F6FB5532F01}">
      <dgm:prSet phldrT="[Text]" custT="1"/>
      <dgm:spPr>
        <a:solidFill>
          <a:srgbClr val="2CD5C4"/>
        </a:solidFill>
      </dgm:spPr>
      <dgm:t>
        <a:bodyPr/>
        <a:lstStyle/>
        <a:p>
          <a:endParaRPr lang="en-GB" sz="1000" dirty="0">
            <a:solidFill>
              <a:schemeClr val="tx1"/>
            </a:solidFill>
          </a:endParaRPr>
        </a:p>
      </dgm:t>
    </dgm:pt>
    <dgm:pt modelId="{13ADB278-BD08-4464-AF0C-B839240ECB7C}" type="parTrans" cxnId="{1A6F32DB-31AA-4386-8600-50C1EE44A28C}">
      <dgm:prSet/>
      <dgm:spPr/>
      <dgm:t>
        <a:bodyPr/>
        <a:lstStyle/>
        <a:p>
          <a:endParaRPr lang="en-US"/>
        </a:p>
      </dgm:t>
    </dgm:pt>
    <dgm:pt modelId="{DCB65A2A-8148-4147-8611-AAF87257AC2F}" type="sibTrans" cxnId="{1A6F32DB-31AA-4386-8600-50C1EE44A28C}">
      <dgm:prSet/>
      <dgm:spPr/>
      <dgm:t>
        <a:bodyPr/>
        <a:lstStyle/>
        <a:p>
          <a:endParaRPr lang="en-US"/>
        </a:p>
      </dgm:t>
    </dgm:pt>
    <dgm:pt modelId="{AA67AD39-7F46-47C7-AA04-88701B463A0C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Practise interviews</a:t>
          </a:r>
        </a:p>
      </dgm:t>
    </dgm:pt>
    <dgm:pt modelId="{98967E94-689A-403C-8061-0EE97921A5F4}" type="parTrans" cxnId="{E2687FAF-77DC-403B-BA84-1D102522D2E7}">
      <dgm:prSet/>
      <dgm:spPr/>
      <dgm:t>
        <a:bodyPr/>
        <a:lstStyle/>
        <a:p>
          <a:endParaRPr lang="en-US"/>
        </a:p>
      </dgm:t>
    </dgm:pt>
    <dgm:pt modelId="{A06AE40D-7F59-4B03-8D2E-92F78DCE2C51}" type="sibTrans" cxnId="{E2687FAF-77DC-403B-BA84-1D102522D2E7}">
      <dgm:prSet/>
      <dgm:spPr/>
      <dgm:t>
        <a:bodyPr/>
        <a:lstStyle/>
        <a:p>
          <a:endParaRPr lang="en-US"/>
        </a:p>
      </dgm:t>
    </dgm:pt>
    <dgm:pt modelId="{2E468E80-E809-4D13-B7C9-D699A3F4D79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Watch live theatre visit</a:t>
          </a:r>
          <a:endParaRPr lang="en-GB" sz="1000" dirty="0">
            <a:solidFill>
              <a:schemeClr val="tx1"/>
            </a:solidFill>
          </a:endParaRPr>
        </a:p>
      </dgm:t>
    </dgm:pt>
    <dgm:pt modelId="{A0660FB3-AD02-4B58-A5B8-CCDD26D5DFB4}" type="parTrans" cxnId="{F6E39E12-4D80-4C61-9157-364D5D68CE8C}">
      <dgm:prSet/>
      <dgm:spPr/>
      <dgm:t>
        <a:bodyPr/>
        <a:lstStyle/>
        <a:p>
          <a:endParaRPr lang="en-US"/>
        </a:p>
      </dgm:t>
    </dgm:pt>
    <dgm:pt modelId="{16983B23-3BB2-4B72-9C6A-7ADEEF04781E}" type="sibTrans" cxnId="{F6E39E12-4D80-4C61-9157-364D5D68CE8C}">
      <dgm:prSet/>
      <dgm:spPr/>
      <dgm:t>
        <a:bodyPr/>
        <a:lstStyle/>
        <a:p>
          <a:endParaRPr lang="en-US"/>
        </a:p>
      </dgm:t>
    </dgm:pt>
    <dgm:pt modelId="{4C88FE2B-E366-4299-B1CC-7CDC4FB4511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Awards evening</a:t>
          </a:r>
        </a:p>
      </dgm:t>
    </dgm:pt>
    <dgm:pt modelId="{9DC2C43D-FDAD-4396-A719-F1309ABE522D}" type="parTrans" cxnId="{05C80B9D-AC9E-4B65-ADE1-AE02D12D14B1}">
      <dgm:prSet/>
      <dgm:spPr/>
      <dgm:t>
        <a:bodyPr/>
        <a:lstStyle/>
        <a:p>
          <a:endParaRPr lang="en-US"/>
        </a:p>
      </dgm:t>
    </dgm:pt>
    <dgm:pt modelId="{1C269C55-597D-4C26-9703-A2034567F0F4}" type="sibTrans" cxnId="{05C80B9D-AC9E-4B65-ADE1-AE02D12D14B1}">
      <dgm:prSet/>
      <dgm:spPr/>
      <dgm:t>
        <a:bodyPr/>
        <a:lstStyle/>
        <a:p>
          <a:endParaRPr lang="en-US"/>
        </a:p>
      </dgm:t>
    </dgm:pt>
    <dgm:pt modelId="{785938F9-EA81-4E63-91B3-F1BD2AEC289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Alumni stories shared with current pupils</a:t>
          </a:r>
        </a:p>
      </dgm:t>
    </dgm:pt>
    <dgm:pt modelId="{6600310C-0408-45C6-A178-E57078F9AEBB}" type="parTrans" cxnId="{E24FD67A-39D1-455A-8016-4BE4FF7A83A7}">
      <dgm:prSet/>
      <dgm:spPr/>
      <dgm:t>
        <a:bodyPr/>
        <a:lstStyle/>
        <a:p>
          <a:endParaRPr lang="en-US"/>
        </a:p>
      </dgm:t>
    </dgm:pt>
    <dgm:pt modelId="{89B5C6EC-E5C1-4C7A-921A-A10577C6ED89}" type="sibTrans" cxnId="{E24FD67A-39D1-455A-8016-4BE4FF7A83A7}">
      <dgm:prSet/>
      <dgm:spPr/>
      <dgm:t>
        <a:bodyPr/>
        <a:lstStyle/>
        <a:p>
          <a:endParaRPr lang="en-US"/>
        </a:p>
      </dgm:t>
    </dgm:pt>
    <dgm:pt modelId="{BDB19718-2E17-4288-ACF7-20CE0112D24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Alumni assemblies</a:t>
          </a:r>
        </a:p>
      </dgm:t>
    </dgm:pt>
    <dgm:pt modelId="{8E638F71-D7DD-4E4F-9A3E-061A81A9F730}" type="parTrans" cxnId="{B1C11F90-5FDF-4D71-9A02-70968ADA4617}">
      <dgm:prSet/>
      <dgm:spPr/>
      <dgm:t>
        <a:bodyPr/>
        <a:lstStyle/>
        <a:p>
          <a:endParaRPr lang="en-US"/>
        </a:p>
      </dgm:t>
    </dgm:pt>
    <dgm:pt modelId="{8CE416AF-D736-4DBC-9600-D2FCF153D230}" type="sibTrans" cxnId="{B1C11F90-5FDF-4D71-9A02-70968ADA4617}">
      <dgm:prSet/>
      <dgm:spPr/>
      <dgm:t>
        <a:bodyPr/>
        <a:lstStyle/>
        <a:p>
          <a:endParaRPr lang="en-US"/>
        </a:p>
      </dgm:t>
    </dgm:pt>
    <dgm:pt modelId="{F9242691-BC3F-428B-AC94-E56EE6E40AEA}">
      <dgm:prSet custT="1"/>
      <dgm:spPr/>
      <dgm:t>
        <a:bodyPr/>
        <a:lstStyle/>
        <a:p>
          <a:endParaRPr lang="en-US" sz="1000" dirty="0">
            <a:solidFill>
              <a:schemeClr val="tx1"/>
            </a:solidFill>
          </a:endParaRPr>
        </a:p>
      </dgm:t>
    </dgm:pt>
    <dgm:pt modelId="{229229E3-FDB5-4186-840D-0CAF79A4E93C}" type="parTrans" cxnId="{11A634FB-8513-45AE-8171-E398E0FEA387}">
      <dgm:prSet/>
      <dgm:spPr/>
      <dgm:t>
        <a:bodyPr/>
        <a:lstStyle/>
        <a:p>
          <a:endParaRPr lang="en-US"/>
        </a:p>
      </dgm:t>
    </dgm:pt>
    <dgm:pt modelId="{AFADA581-8D40-46A0-867C-DE90E7948B40}" type="sibTrans" cxnId="{11A634FB-8513-45AE-8171-E398E0FEA387}">
      <dgm:prSet/>
      <dgm:spPr/>
      <dgm:t>
        <a:bodyPr/>
        <a:lstStyle/>
        <a:p>
          <a:endParaRPr lang="en-US"/>
        </a:p>
      </dgm:t>
    </dgm:pt>
    <dgm:pt modelId="{248A9C86-5F47-4DC5-8359-5681834FF9E1}">
      <dgm:prSet custT="1"/>
      <dgm:spPr/>
      <dgm:t>
        <a:bodyPr/>
        <a:lstStyle/>
        <a:p>
          <a:endParaRPr lang="en-US" sz="1000" dirty="0">
            <a:solidFill>
              <a:schemeClr val="tx1"/>
            </a:solidFill>
          </a:endParaRPr>
        </a:p>
      </dgm:t>
    </dgm:pt>
    <dgm:pt modelId="{2A836553-3A66-4732-B9E6-D5FD31AD6107}" type="parTrans" cxnId="{AAAA2ECD-B482-4D96-8EB8-FFE471BF1911}">
      <dgm:prSet/>
      <dgm:spPr/>
      <dgm:t>
        <a:bodyPr/>
        <a:lstStyle/>
        <a:p>
          <a:endParaRPr lang="en-US"/>
        </a:p>
      </dgm:t>
    </dgm:pt>
    <dgm:pt modelId="{9345FCD9-DA2D-41D9-BA57-082543ECCB49}" type="sibTrans" cxnId="{AAAA2ECD-B482-4D96-8EB8-FFE471BF1911}">
      <dgm:prSet/>
      <dgm:spPr/>
      <dgm:t>
        <a:bodyPr/>
        <a:lstStyle/>
        <a:p>
          <a:endParaRPr lang="en-US"/>
        </a:p>
      </dgm:t>
    </dgm:pt>
    <dgm:pt modelId="{B4355EF4-84C0-4C79-AB3F-7F49B6EB063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Volunteers workshop</a:t>
          </a:r>
        </a:p>
      </dgm:t>
    </dgm:pt>
    <dgm:pt modelId="{7BC83947-99BB-40FF-9525-8267BCC8074F}" type="parTrans" cxnId="{A932A41A-A43D-47A5-996E-D66CA9EB33D1}">
      <dgm:prSet/>
      <dgm:spPr/>
      <dgm:t>
        <a:bodyPr/>
        <a:lstStyle/>
        <a:p>
          <a:endParaRPr lang="en-US"/>
        </a:p>
      </dgm:t>
    </dgm:pt>
    <dgm:pt modelId="{38026B77-B743-4F92-A952-6EC3090A7731}" type="sibTrans" cxnId="{A932A41A-A43D-47A5-996E-D66CA9EB33D1}">
      <dgm:prSet/>
      <dgm:spPr/>
      <dgm:t>
        <a:bodyPr/>
        <a:lstStyle/>
        <a:p>
          <a:endParaRPr lang="en-US"/>
        </a:p>
      </dgm:t>
    </dgm:pt>
    <dgm:pt modelId="{F59FA4ED-F786-4B12-8598-EE0E9A7D066B}">
      <dgm:prSet phldrT="[Text]" custT="1"/>
      <dgm:spPr/>
      <dgm:t>
        <a:bodyPr/>
        <a:lstStyle/>
        <a:p>
          <a:r>
            <a:rPr lang="en-GB" sz="1000" dirty="0"/>
            <a:t>Art  Gallery visit</a:t>
          </a:r>
        </a:p>
      </dgm:t>
    </dgm:pt>
    <dgm:pt modelId="{5A8E9A9F-111F-44A7-AB25-981F55458491}" type="parTrans" cxnId="{64E1219C-7D83-4D05-9368-837C01149680}">
      <dgm:prSet/>
      <dgm:spPr/>
      <dgm:t>
        <a:bodyPr/>
        <a:lstStyle/>
        <a:p>
          <a:endParaRPr lang="en-US"/>
        </a:p>
      </dgm:t>
    </dgm:pt>
    <dgm:pt modelId="{A1B141AA-CA12-445B-A146-7B990F235B39}" type="sibTrans" cxnId="{64E1219C-7D83-4D05-9368-837C01149680}">
      <dgm:prSet/>
      <dgm:spPr/>
      <dgm:t>
        <a:bodyPr/>
        <a:lstStyle/>
        <a:p>
          <a:endParaRPr lang="en-US"/>
        </a:p>
      </dgm:t>
    </dgm:pt>
    <dgm:pt modelId="{6BB0D0DD-6935-4410-A62A-952B18A7F4EE}">
      <dgm:prSet phldrT="[Text]" custT="1"/>
      <dgm:spPr/>
      <dgm:t>
        <a:bodyPr/>
        <a:lstStyle/>
        <a:p>
          <a:endParaRPr lang="en-GB" sz="1000" dirty="0"/>
        </a:p>
      </dgm:t>
    </dgm:pt>
    <dgm:pt modelId="{8FA334A1-5CEA-4EC4-820C-A5DAA7AF205B}" type="parTrans" cxnId="{9F23E7B6-5E88-4A5F-BF45-1D6549305098}">
      <dgm:prSet/>
      <dgm:spPr/>
      <dgm:t>
        <a:bodyPr/>
        <a:lstStyle/>
        <a:p>
          <a:endParaRPr lang="en-US"/>
        </a:p>
      </dgm:t>
    </dgm:pt>
    <dgm:pt modelId="{CB0C577B-FE37-483F-B881-35474D4D8CDB}" type="sibTrans" cxnId="{9F23E7B6-5E88-4A5F-BF45-1D6549305098}">
      <dgm:prSet/>
      <dgm:spPr/>
      <dgm:t>
        <a:bodyPr/>
        <a:lstStyle/>
        <a:p>
          <a:endParaRPr lang="en-US"/>
        </a:p>
      </dgm:t>
    </dgm:pt>
    <dgm:pt modelId="{24A942E1-07A2-45C3-9F90-35FDF6F176D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Watch live concert</a:t>
          </a:r>
          <a:endParaRPr lang="en-GB" sz="1000" dirty="0">
            <a:solidFill>
              <a:schemeClr val="tx1"/>
            </a:solidFill>
          </a:endParaRPr>
        </a:p>
      </dgm:t>
    </dgm:pt>
    <dgm:pt modelId="{31C9EC5C-1AAF-4254-ABB2-95326F0B5958}" type="parTrans" cxnId="{11403823-DC68-447D-9643-0D984CA8BD07}">
      <dgm:prSet/>
      <dgm:spPr/>
      <dgm:t>
        <a:bodyPr/>
        <a:lstStyle/>
        <a:p>
          <a:endParaRPr lang="en-US"/>
        </a:p>
      </dgm:t>
    </dgm:pt>
    <dgm:pt modelId="{AA754ADE-8646-4663-A6EC-3EFDC47C2427}" type="sibTrans" cxnId="{11403823-DC68-447D-9643-0D984CA8BD07}">
      <dgm:prSet/>
      <dgm:spPr/>
      <dgm:t>
        <a:bodyPr/>
        <a:lstStyle/>
        <a:p>
          <a:endParaRPr lang="en-US"/>
        </a:p>
      </dgm:t>
    </dgm:pt>
    <dgm:pt modelId="{E67174DA-342E-4639-93BF-FD44C0D1E80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Watch live concert</a:t>
          </a:r>
          <a:endParaRPr lang="en-GB" sz="1000" dirty="0">
            <a:solidFill>
              <a:schemeClr val="tx1"/>
            </a:solidFill>
          </a:endParaRPr>
        </a:p>
      </dgm:t>
    </dgm:pt>
    <dgm:pt modelId="{2694ABAC-3E62-491D-B18A-F35A213D3E2D}" type="parTrans" cxnId="{233DA6DA-A0B0-44E2-8CCC-B72A2A0B8626}">
      <dgm:prSet/>
      <dgm:spPr/>
      <dgm:t>
        <a:bodyPr/>
        <a:lstStyle/>
        <a:p>
          <a:endParaRPr lang="en-US"/>
        </a:p>
      </dgm:t>
    </dgm:pt>
    <dgm:pt modelId="{75978AE4-8DC9-4D38-8CE0-3210CFD5E119}" type="sibTrans" cxnId="{233DA6DA-A0B0-44E2-8CCC-B72A2A0B8626}">
      <dgm:prSet/>
      <dgm:spPr/>
      <dgm:t>
        <a:bodyPr/>
        <a:lstStyle/>
        <a:p>
          <a:endParaRPr lang="en-US"/>
        </a:p>
      </dgm:t>
    </dgm:pt>
    <dgm:pt modelId="{E7F31EA6-A02A-463C-824A-98F8DF69D9EF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 Virtual visit to Art Gallery Virtual Mosque tour </a:t>
          </a:r>
        </a:p>
      </dgm:t>
    </dgm:pt>
    <dgm:pt modelId="{464305F7-519B-4AC7-B0D3-239FF8D33B23}" type="parTrans" cxnId="{64F5715A-E7D7-4863-BB72-430EB00A92E1}">
      <dgm:prSet/>
      <dgm:spPr/>
      <dgm:t>
        <a:bodyPr/>
        <a:lstStyle/>
        <a:p>
          <a:endParaRPr lang="en-US"/>
        </a:p>
      </dgm:t>
    </dgm:pt>
    <dgm:pt modelId="{82E0020B-4F9D-49EF-8A19-D53D7CF86B8D}" type="sibTrans" cxnId="{64F5715A-E7D7-4863-BB72-430EB00A92E1}">
      <dgm:prSet/>
      <dgm:spPr/>
      <dgm:t>
        <a:bodyPr/>
        <a:lstStyle/>
        <a:p>
          <a:endParaRPr lang="en-US"/>
        </a:p>
      </dgm:t>
    </dgm:pt>
    <dgm:pt modelId="{D55AD237-627B-4476-8574-B0F0F09498C8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Opportunity to watch professional football match</a:t>
          </a:r>
        </a:p>
      </dgm:t>
    </dgm:pt>
    <dgm:pt modelId="{D758BA3C-F123-45A7-868A-EE1A6CC9347A}" type="parTrans" cxnId="{77D45940-33CC-4321-927E-C839D85B8694}">
      <dgm:prSet/>
      <dgm:spPr/>
      <dgm:t>
        <a:bodyPr/>
        <a:lstStyle/>
        <a:p>
          <a:endParaRPr lang="en-US"/>
        </a:p>
      </dgm:t>
    </dgm:pt>
    <dgm:pt modelId="{A383248C-2E61-4394-BC60-7BEEC1726455}" type="sibTrans" cxnId="{77D45940-33CC-4321-927E-C839D85B8694}">
      <dgm:prSet/>
      <dgm:spPr/>
      <dgm:t>
        <a:bodyPr/>
        <a:lstStyle/>
        <a:p>
          <a:endParaRPr lang="en-US"/>
        </a:p>
      </dgm:t>
    </dgm:pt>
    <dgm:pt modelId="{72182A36-0971-410F-8712-60D13EC2273E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Capital Visit to London, including Museum</a:t>
          </a:r>
        </a:p>
      </dgm:t>
    </dgm:pt>
    <dgm:pt modelId="{7D3D95AD-0DDA-470C-810A-0B1D22FC3508}" type="parTrans" cxnId="{6B045624-D667-45E7-93DF-CD728FC7316C}">
      <dgm:prSet/>
      <dgm:spPr/>
      <dgm:t>
        <a:bodyPr/>
        <a:lstStyle/>
        <a:p>
          <a:endParaRPr lang="en-US"/>
        </a:p>
      </dgm:t>
    </dgm:pt>
    <dgm:pt modelId="{81B1B27B-FF28-45F0-A46D-A5991B4540C2}" type="sibTrans" cxnId="{6B045624-D667-45E7-93DF-CD728FC7316C}">
      <dgm:prSet/>
      <dgm:spPr/>
      <dgm:t>
        <a:bodyPr/>
        <a:lstStyle/>
        <a:p>
          <a:endParaRPr lang="en-US"/>
        </a:p>
      </dgm:t>
    </dgm:pt>
    <dgm:pt modelId="{31D46BCE-16CC-4F39-ADAB-12752CA7CE7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Watch Live concert</a:t>
          </a:r>
        </a:p>
      </dgm:t>
    </dgm:pt>
    <dgm:pt modelId="{15A96965-07CB-467B-9F09-4909B589FBD6}" type="parTrans" cxnId="{AA535CEA-C706-41CF-B190-AE729136D8A7}">
      <dgm:prSet/>
      <dgm:spPr/>
      <dgm:t>
        <a:bodyPr/>
        <a:lstStyle/>
        <a:p>
          <a:endParaRPr lang="en-US"/>
        </a:p>
      </dgm:t>
    </dgm:pt>
    <dgm:pt modelId="{28F5969D-4E10-4464-AC38-E56A22D024CE}" type="sibTrans" cxnId="{AA535CEA-C706-41CF-B190-AE729136D8A7}">
      <dgm:prSet/>
      <dgm:spPr/>
      <dgm:t>
        <a:bodyPr/>
        <a:lstStyle/>
        <a:p>
          <a:endParaRPr lang="en-US"/>
        </a:p>
      </dgm:t>
    </dgm:pt>
    <dgm:pt modelId="{1C87340A-77EF-46D7-850E-CE03322C86E9}">
      <dgm:prSet phldrT="[Text]" custT="1"/>
      <dgm:spPr/>
      <dgm:t>
        <a:bodyPr/>
        <a:lstStyle/>
        <a:p>
          <a:r>
            <a:rPr lang="en-GB" sz="1000" dirty="0"/>
            <a:t>Enrichment week</a:t>
          </a:r>
        </a:p>
      </dgm:t>
    </dgm:pt>
    <dgm:pt modelId="{35813B21-AA3F-4AC6-88A5-9D9ECD79D74D}" type="parTrans" cxnId="{005E5633-30B2-4187-AEC1-0533660813AC}">
      <dgm:prSet/>
      <dgm:spPr/>
      <dgm:t>
        <a:bodyPr/>
        <a:lstStyle/>
        <a:p>
          <a:endParaRPr lang="en-US"/>
        </a:p>
      </dgm:t>
    </dgm:pt>
    <dgm:pt modelId="{4A219740-DE08-4476-A6E0-3898F813EB35}" type="sibTrans" cxnId="{005E5633-30B2-4187-AEC1-0533660813AC}">
      <dgm:prSet/>
      <dgm:spPr/>
      <dgm:t>
        <a:bodyPr/>
        <a:lstStyle/>
        <a:p>
          <a:endParaRPr lang="en-US"/>
        </a:p>
      </dgm:t>
    </dgm:pt>
    <dgm:pt modelId="{7F18D8E6-226A-4E63-A1DA-E166CF3ABF74}">
      <dgm:prSet custT="1"/>
      <dgm:spPr/>
      <dgm:t>
        <a:bodyPr/>
        <a:lstStyle/>
        <a:p>
          <a:r>
            <a:rPr lang="en-US" sz="1000" b="0" dirty="0">
              <a:solidFill>
                <a:schemeClr val="tx1"/>
              </a:solidFill>
            </a:rPr>
            <a:t>Earth day</a:t>
          </a:r>
        </a:p>
      </dgm:t>
    </dgm:pt>
    <dgm:pt modelId="{E1DDA292-93D5-43FB-9C00-484779650479}" type="parTrans" cxnId="{248E7E33-4586-4D02-93AB-8041906D9FE4}">
      <dgm:prSet/>
      <dgm:spPr/>
      <dgm:t>
        <a:bodyPr/>
        <a:lstStyle/>
        <a:p>
          <a:endParaRPr lang="en-US"/>
        </a:p>
      </dgm:t>
    </dgm:pt>
    <dgm:pt modelId="{D5F77D08-0F0A-4A81-AAEA-7FE1B49391BC}" type="sibTrans" cxnId="{248E7E33-4586-4D02-93AB-8041906D9FE4}">
      <dgm:prSet/>
      <dgm:spPr/>
      <dgm:t>
        <a:bodyPr/>
        <a:lstStyle/>
        <a:p>
          <a:endParaRPr lang="en-US"/>
        </a:p>
      </dgm:t>
    </dgm:pt>
    <dgm:pt modelId="{426C99C7-6D5C-40EE-AFA8-6EA5C8C7F66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US" sz="1000" b="0" dirty="0">
              <a:solidFill>
                <a:schemeClr val="tx1"/>
              </a:solidFill>
            </a:rPr>
            <a:t>International Women’s Day</a:t>
          </a:r>
          <a:endParaRPr lang="en-GB" sz="1000" dirty="0">
            <a:solidFill>
              <a:schemeClr val="tx1"/>
            </a:solidFill>
          </a:endParaRPr>
        </a:p>
      </dgm:t>
    </dgm:pt>
    <dgm:pt modelId="{FF13B084-611A-4394-8052-F34CACA43DD3}" type="parTrans" cxnId="{0D17CDFC-3797-4279-8A1E-F1A09BFC5E5D}">
      <dgm:prSet/>
      <dgm:spPr/>
      <dgm:t>
        <a:bodyPr/>
        <a:lstStyle/>
        <a:p>
          <a:endParaRPr lang="en-US"/>
        </a:p>
      </dgm:t>
    </dgm:pt>
    <dgm:pt modelId="{DAA04F14-6188-483C-A42D-A01A69B14A22}" type="sibTrans" cxnId="{0D17CDFC-3797-4279-8A1E-F1A09BFC5E5D}">
      <dgm:prSet/>
      <dgm:spPr/>
      <dgm:t>
        <a:bodyPr/>
        <a:lstStyle/>
        <a:p>
          <a:endParaRPr lang="en-US"/>
        </a:p>
      </dgm:t>
    </dgm:pt>
    <dgm:pt modelId="{5DABA07B-CB78-464A-9CDB-2098EB194D1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Fire Safety event</a:t>
          </a:r>
        </a:p>
      </dgm:t>
    </dgm:pt>
    <dgm:pt modelId="{5FEBFD54-3A73-4053-8359-20D95A1DE838}" type="parTrans" cxnId="{AD320D6B-154A-47D2-8D81-00320083D7FF}">
      <dgm:prSet/>
      <dgm:spPr/>
      <dgm:t>
        <a:bodyPr/>
        <a:lstStyle/>
        <a:p>
          <a:endParaRPr lang="en-US"/>
        </a:p>
      </dgm:t>
    </dgm:pt>
    <dgm:pt modelId="{7609D028-D30A-4A40-98CA-55BBB3B10DD3}" type="sibTrans" cxnId="{AD320D6B-154A-47D2-8D81-00320083D7FF}">
      <dgm:prSet/>
      <dgm:spPr/>
      <dgm:t>
        <a:bodyPr/>
        <a:lstStyle/>
        <a:p>
          <a:endParaRPr lang="en-US"/>
        </a:p>
      </dgm:t>
    </dgm:pt>
    <dgm:pt modelId="{516A362D-8BCD-4E02-BC59-87AA7AC1711F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Disco</a:t>
          </a:r>
        </a:p>
      </dgm:t>
    </dgm:pt>
    <dgm:pt modelId="{64309F88-0682-4990-B70E-AB40656F7B5F}" type="parTrans" cxnId="{A2E0C775-E7E2-4F09-93D3-59443A942B70}">
      <dgm:prSet/>
      <dgm:spPr/>
      <dgm:t>
        <a:bodyPr/>
        <a:lstStyle/>
        <a:p>
          <a:endParaRPr lang="en-US"/>
        </a:p>
      </dgm:t>
    </dgm:pt>
    <dgm:pt modelId="{0D406012-0EF8-476C-B60E-EE3C8BF52DFA}" type="sibTrans" cxnId="{A2E0C775-E7E2-4F09-93D3-59443A942B70}">
      <dgm:prSet/>
      <dgm:spPr/>
      <dgm:t>
        <a:bodyPr/>
        <a:lstStyle/>
        <a:p>
          <a:endParaRPr lang="en-US"/>
        </a:p>
      </dgm:t>
    </dgm:pt>
    <dgm:pt modelId="{9EB8D089-B55E-47CC-AB59-C4580FEB41F4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Team building activities</a:t>
          </a:r>
          <a:endParaRPr lang="en-GB" sz="1600" dirty="0">
            <a:solidFill>
              <a:schemeClr val="tx1"/>
            </a:solidFill>
          </a:endParaRPr>
        </a:p>
      </dgm:t>
    </dgm:pt>
    <dgm:pt modelId="{74EE6604-26C9-4057-9837-F5EBFFCFF03F}" type="parTrans" cxnId="{5AC95F77-912D-4298-B73C-EA6125C37FAC}">
      <dgm:prSet/>
      <dgm:spPr/>
      <dgm:t>
        <a:bodyPr/>
        <a:lstStyle/>
        <a:p>
          <a:endParaRPr lang="en-US"/>
        </a:p>
      </dgm:t>
    </dgm:pt>
    <dgm:pt modelId="{26ED4638-C489-4722-81F1-C819A08A3BA3}" type="sibTrans" cxnId="{5AC95F77-912D-4298-B73C-EA6125C37FAC}">
      <dgm:prSet/>
      <dgm:spPr/>
      <dgm:t>
        <a:bodyPr/>
        <a:lstStyle/>
        <a:p>
          <a:endParaRPr lang="en-US"/>
        </a:p>
      </dgm:t>
    </dgm:pt>
    <dgm:pt modelId="{443C2F6B-3192-4B0B-88F4-2017ABFDD25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Personal Development days </a:t>
          </a:r>
        </a:p>
      </dgm:t>
    </dgm:pt>
    <dgm:pt modelId="{0702CE4F-5206-4659-8AFD-36BAC007B519}" type="parTrans" cxnId="{CEABA2AB-B567-4363-9D34-918F4F5DBE2C}">
      <dgm:prSet/>
      <dgm:spPr/>
      <dgm:t>
        <a:bodyPr/>
        <a:lstStyle/>
        <a:p>
          <a:endParaRPr lang="en-US"/>
        </a:p>
      </dgm:t>
    </dgm:pt>
    <dgm:pt modelId="{E51B8E66-BA17-4473-81A5-39A54CF0431F}" type="sibTrans" cxnId="{CEABA2AB-B567-4363-9D34-918F4F5DBE2C}">
      <dgm:prSet/>
      <dgm:spPr/>
      <dgm:t>
        <a:bodyPr/>
        <a:lstStyle/>
        <a:p>
          <a:endParaRPr lang="en-US"/>
        </a:p>
      </dgm:t>
    </dgm:pt>
    <dgm:pt modelId="{F42623FA-DDCF-45E6-945F-6D54F76F2683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Personal Development days</a:t>
          </a:r>
        </a:p>
      </dgm:t>
    </dgm:pt>
    <dgm:pt modelId="{D63290EE-8071-4F17-BA14-F2192816A617}" type="parTrans" cxnId="{75338424-B0DE-45EC-9D81-3A225ECD27E4}">
      <dgm:prSet/>
      <dgm:spPr/>
      <dgm:t>
        <a:bodyPr/>
        <a:lstStyle/>
        <a:p>
          <a:endParaRPr lang="en-US"/>
        </a:p>
      </dgm:t>
    </dgm:pt>
    <dgm:pt modelId="{522B5C53-6A8A-44CA-9947-945CEBD148D2}" type="sibTrans" cxnId="{75338424-B0DE-45EC-9D81-3A225ECD27E4}">
      <dgm:prSet/>
      <dgm:spPr/>
      <dgm:t>
        <a:bodyPr/>
        <a:lstStyle/>
        <a:p>
          <a:endParaRPr lang="en-US"/>
        </a:p>
      </dgm:t>
    </dgm:pt>
    <dgm:pt modelId="{913864F1-9BD2-4966-8490-26A18E47448F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Personal Development days</a:t>
          </a:r>
        </a:p>
      </dgm:t>
    </dgm:pt>
    <dgm:pt modelId="{49416F0D-D68D-4275-B4D4-F45B2318DD91}" type="parTrans" cxnId="{31F2C324-92F1-4FD8-83D0-0B0DE02F794F}">
      <dgm:prSet/>
      <dgm:spPr/>
      <dgm:t>
        <a:bodyPr/>
        <a:lstStyle/>
        <a:p>
          <a:endParaRPr lang="en-US"/>
        </a:p>
      </dgm:t>
    </dgm:pt>
    <dgm:pt modelId="{48C01F4D-FA02-4A22-B2A2-BBEF869E39C5}" type="sibTrans" cxnId="{31F2C324-92F1-4FD8-83D0-0B0DE02F794F}">
      <dgm:prSet/>
      <dgm:spPr/>
      <dgm:t>
        <a:bodyPr/>
        <a:lstStyle/>
        <a:p>
          <a:endParaRPr lang="en-US"/>
        </a:p>
      </dgm:t>
    </dgm:pt>
    <dgm:pt modelId="{C7E51DFA-11DD-4E0B-B9E4-297C5CDF4576}">
      <dgm:prSet phldrT="[Text]" custT="1"/>
      <dgm:spPr/>
      <dgm:t>
        <a:bodyPr/>
        <a:lstStyle/>
        <a:p>
          <a:r>
            <a:rPr lang="en-GB" sz="1000" dirty="0"/>
            <a:t>Public speaker – Holocaust Memorial</a:t>
          </a:r>
        </a:p>
      </dgm:t>
    </dgm:pt>
    <dgm:pt modelId="{F95A4961-4447-44BC-AE0D-ECCE71F4FDDB}" type="parTrans" cxnId="{F4EBE21D-C843-45FA-904E-BC1A9F1888B2}">
      <dgm:prSet/>
      <dgm:spPr/>
      <dgm:t>
        <a:bodyPr/>
        <a:lstStyle/>
        <a:p>
          <a:endParaRPr lang="en-US"/>
        </a:p>
      </dgm:t>
    </dgm:pt>
    <dgm:pt modelId="{EBCAB7EE-7590-4B1F-968B-8D2CFB1C8A2F}" type="sibTrans" cxnId="{F4EBE21D-C843-45FA-904E-BC1A9F1888B2}">
      <dgm:prSet/>
      <dgm:spPr/>
      <dgm:t>
        <a:bodyPr/>
        <a:lstStyle/>
        <a:p>
          <a:endParaRPr lang="en-US"/>
        </a:p>
      </dgm:t>
    </dgm:pt>
    <dgm:pt modelId="{CCCCA36A-F810-4984-82E3-B4AD6348EA39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Essential skills lesson</a:t>
          </a:r>
        </a:p>
      </dgm:t>
    </dgm:pt>
    <dgm:pt modelId="{2A1AA97E-9346-400D-A1E2-370FB39CDC34}" type="parTrans" cxnId="{E4CA4E61-472B-45B0-B251-50215999A07B}">
      <dgm:prSet/>
      <dgm:spPr/>
      <dgm:t>
        <a:bodyPr/>
        <a:lstStyle/>
        <a:p>
          <a:endParaRPr lang="en-US"/>
        </a:p>
      </dgm:t>
    </dgm:pt>
    <dgm:pt modelId="{2298B51A-ECA7-4500-A689-BD06CA9A4338}" type="sibTrans" cxnId="{E4CA4E61-472B-45B0-B251-50215999A07B}">
      <dgm:prSet/>
      <dgm:spPr/>
      <dgm:t>
        <a:bodyPr/>
        <a:lstStyle/>
        <a:p>
          <a:endParaRPr lang="en-US"/>
        </a:p>
      </dgm:t>
    </dgm:pt>
    <dgm:pt modelId="{6713F68B-88B5-460B-904B-D8DAEFE0ACC6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Essential skills lessons</a:t>
          </a:r>
        </a:p>
      </dgm:t>
    </dgm:pt>
    <dgm:pt modelId="{CEA452C2-B0C2-4D17-BB62-9A77B924B4A5}" type="parTrans" cxnId="{E4AA68AB-6F5D-477E-9163-DF3153992CCB}">
      <dgm:prSet/>
      <dgm:spPr/>
      <dgm:t>
        <a:bodyPr/>
        <a:lstStyle/>
        <a:p>
          <a:endParaRPr lang="en-US"/>
        </a:p>
      </dgm:t>
    </dgm:pt>
    <dgm:pt modelId="{1324039F-A4DD-4246-B7F4-78F0584156CD}" type="sibTrans" cxnId="{E4AA68AB-6F5D-477E-9163-DF3153992CCB}">
      <dgm:prSet/>
      <dgm:spPr/>
      <dgm:t>
        <a:bodyPr/>
        <a:lstStyle/>
        <a:p>
          <a:endParaRPr lang="en-US"/>
        </a:p>
      </dgm:t>
    </dgm:pt>
    <dgm:pt modelId="{03DBC1E2-4912-421A-AA2E-89035B53670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interviews(request)</a:t>
          </a:r>
        </a:p>
      </dgm:t>
    </dgm:pt>
    <dgm:pt modelId="{4A9BA266-5220-4ADB-9C82-B56EC24EF3D5}" type="parTrans" cxnId="{BFFE5B9A-301C-475D-AF73-D1D3A4C47A65}">
      <dgm:prSet/>
      <dgm:spPr/>
      <dgm:t>
        <a:bodyPr/>
        <a:lstStyle/>
        <a:p>
          <a:endParaRPr lang="en-US"/>
        </a:p>
      </dgm:t>
    </dgm:pt>
    <dgm:pt modelId="{89CF3275-033F-45A0-9498-EBE790CE20DB}" type="sibTrans" cxnId="{BFFE5B9A-301C-475D-AF73-D1D3A4C47A65}">
      <dgm:prSet/>
      <dgm:spPr/>
      <dgm:t>
        <a:bodyPr/>
        <a:lstStyle/>
        <a:p>
          <a:endParaRPr lang="en-US"/>
        </a:p>
      </dgm:t>
    </dgm:pt>
    <dgm:pt modelId="{C6579C69-4421-41A5-AD6D-8BA6D8D79F6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interviews(request)</a:t>
          </a:r>
        </a:p>
      </dgm:t>
    </dgm:pt>
    <dgm:pt modelId="{3B99A9BB-5020-473B-9770-EEE157885623}" type="parTrans" cxnId="{49D97AB1-DD61-4889-8EDA-27B39F64A38D}">
      <dgm:prSet/>
      <dgm:spPr/>
      <dgm:t>
        <a:bodyPr/>
        <a:lstStyle/>
        <a:p>
          <a:endParaRPr lang="en-US"/>
        </a:p>
      </dgm:t>
    </dgm:pt>
    <dgm:pt modelId="{3FAE646F-D178-457E-97B1-48F2FD9EDB3C}" type="sibTrans" cxnId="{49D97AB1-DD61-4889-8EDA-27B39F64A38D}">
      <dgm:prSet/>
      <dgm:spPr/>
      <dgm:t>
        <a:bodyPr/>
        <a:lstStyle/>
        <a:p>
          <a:endParaRPr lang="en-US"/>
        </a:p>
      </dgm:t>
    </dgm:pt>
    <dgm:pt modelId="{5B31A152-B857-4745-95E8-2B8427A1F856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interviews(request)</a:t>
          </a:r>
        </a:p>
      </dgm:t>
    </dgm:pt>
    <dgm:pt modelId="{A3BD7F96-D744-4E98-BF6C-D3F5E8908AC0}" type="parTrans" cxnId="{2E11E5A8-5B4A-43FE-9C85-7CFFF8ADC6DC}">
      <dgm:prSet/>
      <dgm:spPr/>
      <dgm:t>
        <a:bodyPr/>
        <a:lstStyle/>
        <a:p>
          <a:endParaRPr lang="en-US"/>
        </a:p>
      </dgm:t>
    </dgm:pt>
    <dgm:pt modelId="{1482138C-5CF1-45B5-8068-652DEF4137D1}" type="sibTrans" cxnId="{2E11E5A8-5B4A-43FE-9C85-7CFFF8ADC6DC}">
      <dgm:prSet/>
      <dgm:spPr/>
      <dgm:t>
        <a:bodyPr/>
        <a:lstStyle/>
        <a:p>
          <a:endParaRPr lang="en-US"/>
        </a:p>
      </dgm:t>
    </dgm:pt>
    <dgm:pt modelId="{E38AA4FE-9C3E-42B8-8920-326D9BC8171E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interviews(request)</a:t>
          </a:r>
        </a:p>
      </dgm:t>
    </dgm:pt>
    <dgm:pt modelId="{277865B7-25F3-441F-AEEC-08FF5887FCBF}" type="parTrans" cxnId="{4218C068-C08E-4BB3-88AB-0EC0430EFE5D}">
      <dgm:prSet/>
      <dgm:spPr/>
      <dgm:t>
        <a:bodyPr/>
        <a:lstStyle/>
        <a:p>
          <a:endParaRPr lang="en-US"/>
        </a:p>
      </dgm:t>
    </dgm:pt>
    <dgm:pt modelId="{3EC14EDD-3B00-4519-A7AD-4F892F0822E0}" type="sibTrans" cxnId="{4218C068-C08E-4BB3-88AB-0EC0430EFE5D}">
      <dgm:prSet/>
      <dgm:spPr/>
      <dgm:t>
        <a:bodyPr/>
        <a:lstStyle/>
        <a:p>
          <a:endParaRPr lang="en-US"/>
        </a:p>
      </dgm:t>
    </dgm:pt>
    <dgm:pt modelId="{A9706F5E-92FA-45D1-8830-B24CFBBFD849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interviews</a:t>
          </a:r>
        </a:p>
      </dgm:t>
    </dgm:pt>
    <dgm:pt modelId="{287A357B-AE1B-4481-B042-CAE6BE6BF378}" type="parTrans" cxnId="{36A5564C-7029-47C0-B0DC-8E95BF8BAA4B}">
      <dgm:prSet/>
      <dgm:spPr/>
      <dgm:t>
        <a:bodyPr/>
        <a:lstStyle/>
        <a:p>
          <a:endParaRPr lang="en-US"/>
        </a:p>
      </dgm:t>
    </dgm:pt>
    <dgm:pt modelId="{2E8A6CD2-AE93-4E42-BF5D-2B2E08223165}" type="sibTrans" cxnId="{36A5564C-7029-47C0-B0DC-8E95BF8BAA4B}">
      <dgm:prSet/>
      <dgm:spPr/>
      <dgm:t>
        <a:bodyPr/>
        <a:lstStyle/>
        <a:p>
          <a:endParaRPr lang="en-US"/>
        </a:p>
      </dgm:t>
    </dgm:pt>
    <dgm:pt modelId="{92A66C38-F223-4ECC-AB72-861CBF6AD91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Options Evening</a:t>
          </a:r>
        </a:p>
      </dgm:t>
    </dgm:pt>
    <dgm:pt modelId="{8AC0A57F-3D37-46D9-A479-95112AD2F0FB}" type="parTrans" cxnId="{358975E3-8113-4BFF-BC52-931B75031511}">
      <dgm:prSet/>
      <dgm:spPr/>
      <dgm:t>
        <a:bodyPr/>
        <a:lstStyle/>
        <a:p>
          <a:endParaRPr lang="en-US"/>
        </a:p>
      </dgm:t>
    </dgm:pt>
    <dgm:pt modelId="{C8C42F9F-92C7-41D5-960F-3F3CC1950BE6}" type="sibTrans" cxnId="{358975E3-8113-4BFF-BC52-931B75031511}">
      <dgm:prSet/>
      <dgm:spPr/>
      <dgm:t>
        <a:bodyPr/>
        <a:lstStyle/>
        <a:p>
          <a:endParaRPr lang="en-US"/>
        </a:p>
      </dgm:t>
    </dgm:pt>
    <dgm:pt modelId="{70B7F070-FCFB-4B9C-8087-AF57773921B9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Apprenticeship assembly</a:t>
          </a:r>
        </a:p>
      </dgm:t>
    </dgm:pt>
    <dgm:pt modelId="{068FEA27-A07D-45FE-A350-058A8CB2C2EF}" type="parTrans" cxnId="{F89281BD-71C6-4CCB-80EF-86352AAA6186}">
      <dgm:prSet/>
      <dgm:spPr/>
      <dgm:t>
        <a:bodyPr/>
        <a:lstStyle/>
        <a:p>
          <a:endParaRPr lang="en-US"/>
        </a:p>
      </dgm:t>
    </dgm:pt>
    <dgm:pt modelId="{2EEFAF1E-E26F-41DC-B101-937CBC421527}" type="sibTrans" cxnId="{F89281BD-71C6-4CCB-80EF-86352AAA6186}">
      <dgm:prSet/>
      <dgm:spPr/>
      <dgm:t>
        <a:bodyPr/>
        <a:lstStyle/>
        <a:p>
          <a:endParaRPr lang="en-US"/>
        </a:p>
      </dgm:t>
    </dgm:pt>
    <dgm:pt modelId="{3DFE5B33-6D59-42C2-B268-F8CF987E4632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Enrichment week</a:t>
          </a:r>
        </a:p>
      </dgm:t>
    </dgm:pt>
    <dgm:pt modelId="{F2C12762-EB14-4758-8D2D-FF9D92500FDB}" type="parTrans" cxnId="{7577A085-7BA5-4030-87C0-65170929CEB0}">
      <dgm:prSet/>
      <dgm:spPr/>
      <dgm:t>
        <a:bodyPr/>
        <a:lstStyle/>
        <a:p>
          <a:endParaRPr lang="en-US"/>
        </a:p>
      </dgm:t>
    </dgm:pt>
    <dgm:pt modelId="{25A1B8D3-C72E-4C03-80EF-3374BEEA3078}" type="sibTrans" cxnId="{7577A085-7BA5-4030-87C0-65170929CEB0}">
      <dgm:prSet/>
      <dgm:spPr/>
      <dgm:t>
        <a:bodyPr/>
        <a:lstStyle/>
        <a:p>
          <a:endParaRPr lang="en-US"/>
        </a:p>
      </dgm:t>
    </dgm:pt>
    <dgm:pt modelId="{FE2161A4-A10C-453B-AE56-8B625C78E0C6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Enrichment week</a:t>
          </a:r>
        </a:p>
      </dgm:t>
    </dgm:pt>
    <dgm:pt modelId="{5E0EC6E4-356C-4462-81E7-2BE204C620FA}" type="parTrans" cxnId="{8A9D734E-BBBE-4B59-B654-FBCEEEF5405F}">
      <dgm:prSet/>
      <dgm:spPr/>
      <dgm:t>
        <a:bodyPr/>
        <a:lstStyle/>
        <a:p>
          <a:endParaRPr lang="en-US"/>
        </a:p>
      </dgm:t>
    </dgm:pt>
    <dgm:pt modelId="{757D5607-C5EF-4F41-ABB9-FB10150888D5}" type="sibTrans" cxnId="{8A9D734E-BBBE-4B59-B654-FBCEEEF5405F}">
      <dgm:prSet/>
      <dgm:spPr/>
      <dgm:t>
        <a:bodyPr/>
        <a:lstStyle/>
        <a:p>
          <a:endParaRPr lang="en-US"/>
        </a:p>
      </dgm:t>
    </dgm:pt>
    <dgm:pt modelId="{6C2DF9D9-7AD1-4EC7-ACF4-EE610293E6F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Sports Day</a:t>
          </a:r>
        </a:p>
      </dgm:t>
    </dgm:pt>
    <dgm:pt modelId="{BE6153C9-7160-474E-A808-365CBD0EB498}" type="parTrans" cxnId="{95AFE090-45EB-483C-92C9-54A235DF0221}">
      <dgm:prSet/>
      <dgm:spPr/>
      <dgm:t>
        <a:bodyPr/>
        <a:lstStyle/>
        <a:p>
          <a:endParaRPr lang="en-US"/>
        </a:p>
      </dgm:t>
    </dgm:pt>
    <dgm:pt modelId="{BEF8B208-BA41-474A-98FF-86797F77D852}" type="sibTrans" cxnId="{95AFE090-45EB-483C-92C9-54A235DF0221}">
      <dgm:prSet/>
      <dgm:spPr/>
      <dgm:t>
        <a:bodyPr/>
        <a:lstStyle/>
        <a:p>
          <a:endParaRPr lang="en-US"/>
        </a:p>
      </dgm:t>
    </dgm:pt>
    <dgm:pt modelId="{7EE4DB03-FB32-46DA-A709-6073FA78BDEF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Sports day</a:t>
          </a:r>
        </a:p>
      </dgm:t>
    </dgm:pt>
    <dgm:pt modelId="{CF269F0A-8581-4D17-8F6F-81A7B0A85975}" type="parTrans" cxnId="{1F631559-4653-4E8A-98A7-AA5CEB837279}">
      <dgm:prSet/>
      <dgm:spPr/>
      <dgm:t>
        <a:bodyPr/>
        <a:lstStyle/>
        <a:p>
          <a:endParaRPr lang="en-US"/>
        </a:p>
      </dgm:t>
    </dgm:pt>
    <dgm:pt modelId="{35911E9A-4365-41B6-8D77-CB5BD3BDA201}" type="sibTrans" cxnId="{1F631559-4653-4E8A-98A7-AA5CEB837279}">
      <dgm:prSet/>
      <dgm:spPr/>
      <dgm:t>
        <a:bodyPr/>
        <a:lstStyle/>
        <a:p>
          <a:endParaRPr lang="en-US"/>
        </a:p>
      </dgm:t>
    </dgm:pt>
    <dgm:pt modelId="{19BB7C85-A456-4F5F-BE24-E7E87779AA67}">
      <dgm:prSet phldrT="[Text]" custT="1"/>
      <dgm:spPr/>
      <dgm:t>
        <a:bodyPr/>
        <a:lstStyle/>
        <a:p>
          <a:r>
            <a:rPr lang="en-GB" sz="1000" dirty="0"/>
            <a:t>Sports day</a:t>
          </a:r>
        </a:p>
      </dgm:t>
    </dgm:pt>
    <dgm:pt modelId="{7621B328-AA3D-4CA0-833A-35D408087757}" type="parTrans" cxnId="{AABBD22E-6924-4CCF-868F-83713FC1D8DF}">
      <dgm:prSet/>
      <dgm:spPr/>
      <dgm:t>
        <a:bodyPr/>
        <a:lstStyle/>
        <a:p>
          <a:endParaRPr lang="en-US"/>
        </a:p>
      </dgm:t>
    </dgm:pt>
    <dgm:pt modelId="{6A5ADDBD-643B-40D1-BD6B-11F1E920911A}" type="sibTrans" cxnId="{AABBD22E-6924-4CCF-868F-83713FC1D8DF}">
      <dgm:prSet/>
      <dgm:spPr/>
      <dgm:t>
        <a:bodyPr/>
        <a:lstStyle/>
        <a:p>
          <a:endParaRPr lang="en-US"/>
        </a:p>
      </dgm:t>
    </dgm:pt>
    <dgm:pt modelId="{E84B78B5-20D8-473F-A8D7-71AF631CCAB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Sports day</a:t>
          </a:r>
        </a:p>
      </dgm:t>
    </dgm:pt>
    <dgm:pt modelId="{40DA262C-77A0-40DD-8253-4A6F61748A16}" type="parTrans" cxnId="{05FA5E5F-4909-455F-A391-846202654043}">
      <dgm:prSet/>
      <dgm:spPr/>
      <dgm:t>
        <a:bodyPr/>
        <a:lstStyle/>
        <a:p>
          <a:endParaRPr lang="en-GB"/>
        </a:p>
      </dgm:t>
    </dgm:pt>
    <dgm:pt modelId="{0C6B9CFA-3A5C-41D0-A054-D71DA2764F46}" type="sibTrans" cxnId="{05FA5E5F-4909-455F-A391-846202654043}">
      <dgm:prSet/>
      <dgm:spPr/>
      <dgm:t>
        <a:bodyPr/>
        <a:lstStyle/>
        <a:p>
          <a:endParaRPr lang="en-GB"/>
        </a:p>
      </dgm:t>
    </dgm:pt>
    <dgm:pt modelId="{812C3942-715B-4C38-8477-3616A245553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Steps to Success evening</a:t>
          </a:r>
        </a:p>
      </dgm:t>
    </dgm:pt>
    <dgm:pt modelId="{37C26087-97A6-4CF7-8ADD-75983E1DAD70}" type="parTrans" cxnId="{8949550F-B853-4B4C-B8B5-270CD4D39D3C}">
      <dgm:prSet/>
      <dgm:spPr/>
      <dgm:t>
        <a:bodyPr/>
        <a:lstStyle/>
        <a:p>
          <a:endParaRPr lang="en-GB"/>
        </a:p>
      </dgm:t>
    </dgm:pt>
    <dgm:pt modelId="{F670E5A4-0CF8-4854-B1ED-D43DD68F645E}" type="sibTrans" cxnId="{8949550F-B853-4B4C-B8B5-270CD4D39D3C}">
      <dgm:prSet/>
      <dgm:spPr/>
      <dgm:t>
        <a:bodyPr/>
        <a:lstStyle/>
        <a:p>
          <a:endParaRPr lang="en-GB"/>
        </a:p>
      </dgm:t>
    </dgm:pt>
    <dgm:pt modelId="{D268D934-9F70-4D8A-BD55-43E2FBF590B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Steps to Success evening</a:t>
          </a:r>
        </a:p>
      </dgm:t>
    </dgm:pt>
    <dgm:pt modelId="{3324B564-2698-44F6-A87E-C532244D9080}" type="parTrans" cxnId="{5EBC85BC-4149-4025-9512-92C4F884A3A1}">
      <dgm:prSet/>
      <dgm:spPr/>
      <dgm:t>
        <a:bodyPr/>
        <a:lstStyle/>
        <a:p>
          <a:endParaRPr lang="en-GB"/>
        </a:p>
      </dgm:t>
    </dgm:pt>
    <dgm:pt modelId="{DAB6C7F4-E417-41AF-80F4-B9F69DDBC910}" type="sibTrans" cxnId="{5EBC85BC-4149-4025-9512-92C4F884A3A1}">
      <dgm:prSet/>
      <dgm:spPr/>
      <dgm:t>
        <a:bodyPr/>
        <a:lstStyle/>
        <a:p>
          <a:endParaRPr lang="en-GB"/>
        </a:p>
      </dgm:t>
    </dgm:pt>
    <dgm:pt modelId="{F6519E04-CCEB-4088-B450-8EE0A1D10A79}">
      <dgm:prSet phldrT="[Text]"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Cultural day</a:t>
          </a:r>
        </a:p>
      </dgm:t>
    </dgm:pt>
    <dgm:pt modelId="{EA4707BE-7451-46A5-AD56-B1BEB25461C4}" type="parTrans" cxnId="{5CCD2B05-D31A-4099-B0DC-CDD352B134F4}">
      <dgm:prSet/>
      <dgm:spPr/>
      <dgm:t>
        <a:bodyPr/>
        <a:lstStyle/>
        <a:p>
          <a:endParaRPr lang="en-GB"/>
        </a:p>
      </dgm:t>
    </dgm:pt>
    <dgm:pt modelId="{BBCD4D2A-7C8C-4BC9-9572-10081BB92F23}" type="sibTrans" cxnId="{5CCD2B05-D31A-4099-B0DC-CDD352B134F4}">
      <dgm:prSet/>
      <dgm:spPr/>
      <dgm:t>
        <a:bodyPr/>
        <a:lstStyle/>
        <a:p>
          <a:endParaRPr lang="en-GB"/>
        </a:p>
      </dgm:t>
    </dgm:pt>
    <dgm:pt modelId="{EEF21F43-244F-4FDD-88D4-501C37AC4AB2}">
      <dgm:prSet phldrT="[Text]" custT="1"/>
      <dgm:spPr/>
      <dgm:t>
        <a:bodyPr/>
        <a:lstStyle/>
        <a:p>
          <a:r>
            <a:rPr lang="en-GB" sz="1000" dirty="0"/>
            <a:t>History of LMA site walk</a:t>
          </a:r>
          <a:endParaRPr lang="en-GB" sz="1000" dirty="0">
            <a:solidFill>
              <a:srgbClr val="FF0000"/>
            </a:solidFill>
          </a:endParaRPr>
        </a:p>
      </dgm:t>
    </dgm:pt>
    <dgm:pt modelId="{0EB14755-1608-4368-9A5E-CD7D9A19F69D}" type="parTrans" cxnId="{12327633-6265-4E9C-8D71-F0EA07D42951}">
      <dgm:prSet/>
      <dgm:spPr/>
      <dgm:t>
        <a:bodyPr/>
        <a:lstStyle/>
        <a:p>
          <a:endParaRPr lang="en-GB"/>
        </a:p>
      </dgm:t>
    </dgm:pt>
    <dgm:pt modelId="{170DCFCF-34E9-4B71-A19B-6645A14C8FCE}" type="sibTrans" cxnId="{12327633-6265-4E9C-8D71-F0EA07D42951}">
      <dgm:prSet/>
      <dgm:spPr/>
      <dgm:t>
        <a:bodyPr/>
        <a:lstStyle/>
        <a:p>
          <a:endParaRPr lang="en-GB"/>
        </a:p>
      </dgm:t>
    </dgm:pt>
    <dgm:pt modelId="{83F51771-4A48-40D6-B36E-C0A3748E7270}">
      <dgm:prSet phldrT="[Text]"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Live Theatre </a:t>
          </a:r>
        </a:p>
      </dgm:t>
    </dgm:pt>
    <dgm:pt modelId="{C6883F68-374C-4680-9610-CE3049E78922}" type="parTrans" cxnId="{2D617CCA-D97D-4530-B8AC-6B2A2102016C}">
      <dgm:prSet/>
      <dgm:spPr/>
      <dgm:t>
        <a:bodyPr/>
        <a:lstStyle/>
        <a:p>
          <a:endParaRPr lang="en-GB"/>
        </a:p>
      </dgm:t>
    </dgm:pt>
    <dgm:pt modelId="{D2275C7B-B44D-4958-8972-9B0FD8687CA8}" type="sibTrans" cxnId="{2D617CCA-D97D-4530-B8AC-6B2A2102016C}">
      <dgm:prSet/>
      <dgm:spPr/>
      <dgm:t>
        <a:bodyPr/>
        <a:lstStyle/>
        <a:p>
          <a:endParaRPr lang="en-GB"/>
        </a:p>
      </dgm:t>
    </dgm:pt>
    <dgm:pt modelId="{8DAAC437-BB9C-409C-8EBF-2EC63BABA162}">
      <dgm:prSet phldrT="[Text]" custT="1"/>
      <dgm:spPr/>
      <dgm:t>
        <a:bodyPr/>
        <a:lstStyle/>
        <a:p>
          <a:r>
            <a:rPr lang="en-GB" sz="1000" dirty="0"/>
            <a:t>Christmas Visit to  Christ Church (Expressive Arts)</a:t>
          </a:r>
        </a:p>
      </dgm:t>
    </dgm:pt>
    <dgm:pt modelId="{0E982011-4FE1-4AFF-BD47-FDAA7EBE5551}" type="parTrans" cxnId="{8CA04C99-A7DF-48B8-9488-B06119963656}">
      <dgm:prSet/>
      <dgm:spPr/>
      <dgm:t>
        <a:bodyPr/>
        <a:lstStyle/>
        <a:p>
          <a:endParaRPr lang="en-GB"/>
        </a:p>
      </dgm:t>
    </dgm:pt>
    <dgm:pt modelId="{53F4FBB3-2DA4-4014-A802-857156E3D6A5}" type="sibTrans" cxnId="{8CA04C99-A7DF-48B8-9488-B06119963656}">
      <dgm:prSet/>
      <dgm:spPr/>
      <dgm:t>
        <a:bodyPr/>
        <a:lstStyle/>
        <a:p>
          <a:endParaRPr lang="en-GB"/>
        </a:p>
      </dgm:t>
    </dgm:pt>
    <dgm:pt modelId="{D8C91EF6-DE20-47A4-A8D2-740F1D9D539E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RPE Fortnight</a:t>
          </a:r>
        </a:p>
      </dgm:t>
    </dgm:pt>
    <dgm:pt modelId="{8E077A71-E211-4270-8F0E-71297E521EA9}" type="parTrans" cxnId="{F33D36E6-C434-4020-A21E-E56CEDA4F7A1}">
      <dgm:prSet/>
      <dgm:spPr/>
      <dgm:t>
        <a:bodyPr/>
        <a:lstStyle/>
        <a:p>
          <a:endParaRPr lang="en-GB"/>
        </a:p>
      </dgm:t>
    </dgm:pt>
    <dgm:pt modelId="{4B1C740E-4A77-4C50-8936-38F97AD303A5}" type="sibTrans" cxnId="{F33D36E6-C434-4020-A21E-E56CEDA4F7A1}">
      <dgm:prSet/>
      <dgm:spPr/>
      <dgm:t>
        <a:bodyPr/>
        <a:lstStyle/>
        <a:p>
          <a:endParaRPr lang="en-GB"/>
        </a:p>
      </dgm:t>
    </dgm:pt>
    <dgm:pt modelId="{C40AC690-102C-4E07-8BEA-411C7CE17C7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RPE Fortnight</a:t>
          </a:r>
        </a:p>
      </dgm:t>
    </dgm:pt>
    <dgm:pt modelId="{2355DBD4-3984-493B-B1CA-3ED7F222709C}" type="parTrans" cxnId="{FB0AE594-D48C-4DFB-A9FB-EF949E4B9A40}">
      <dgm:prSet/>
      <dgm:spPr/>
      <dgm:t>
        <a:bodyPr/>
        <a:lstStyle/>
        <a:p>
          <a:endParaRPr lang="en-GB"/>
        </a:p>
      </dgm:t>
    </dgm:pt>
    <dgm:pt modelId="{7EBBA049-8DEC-4E21-99CC-82D2141CD684}" type="sibTrans" cxnId="{FB0AE594-D48C-4DFB-A9FB-EF949E4B9A40}">
      <dgm:prSet/>
      <dgm:spPr/>
      <dgm:t>
        <a:bodyPr/>
        <a:lstStyle/>
        <a:p>
          <a:endParaRPr lang="en-GB"/>
        </a:p>
      </dgm:t>
    </dgm:pt>
    <dgm:pt modelId="{F06A1108-06AA-4CB2-B4A6-C630EFB5620D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CV Writing </a:t>
          </a:r>
        </a:p>
      </dgm:t>
    </dgm:pt>
    <dgm:pt modelId="{F2E08635-3AC5-4E37-BAFD-D8F4240B58AD}" type="parTrans" cxnId="{84033813-C186-418A-A073-CFA114C9AB53}">
      <dgm:prSet/>
      <dgm:spPr/>
      <dgm:t>
        <a:bodyPr/>
        <a:lstStyle/>
        <a:p>
          <a:endParaRPr lang="en-GB"/>
        </a:p>
      </dgm:t>
    </dgm:pt>
    <dgm:pt modelId="{31B80856-737F-4A0C-958B-C04BC050D556}" type="sibTrans" cxnId="{84033813-C186-418A-A073-CFA114C9AB53}">
      <dgm:prSet/>
      <dgm:spPr/>
      <dgm:t>
        <a:bodyPr/>
        <a:lstStyle/>
        <a:p>
          <a:endParaRPr lang="en-GB"/>
        </a:p>
      </dgm:t>
    </dgm:pt>
    <dgm:pt modelId="{0C8D4AE7-B096-4CF3-8FB4-6FC045BF731D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Personal Development days</a:t>
          </a:r>
        </a:p>
      </dgm:t>
    </dgm:pt>
    <dgm:pt modelId="{E4235DF5-D881-4B79-909D-38641194F03F}" type="parTrans" cxnId="{B7B2C5D7-C171-492E-B30A-5115AF367F62}">
      <dgm:prSet/>
      <dgm:spPr/>
      <dgm:t>
        <a:bodyPr/>
        <a:lstStyle/>
        <a:p>
          <a:endParaRPr lang="en-GB"/>
        </a:p>
      </dgm:t>
    </dgm:pt>
    <dgm:pt modelId="{ECDDBC58-CC26-48A3-999F-222E238837FD}" type="sibTrans" cxnId="{B7B2C5D7-C171-492E-B30A-5115AF367F62}">
      <dgm:prSet/>
      <dgm:spPr/>
      <dgm:t>
        <a:bodyPr/>
        <a:lstStyle/>
        <a:p>
          <a:endParaRPr lang="en-GB"/>
        </a:p>
      </dgm:t>
    </dgm:pt>
    <dgm:pt modelId="{0127878E-C6E7-44B0-9DDC-413D5DCD6EA4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Personal Development days</a:t>
          </a:r>
        </a:p>
      </dgm:t>
    </dgm:pt>
    <dgm:pt modelId="{F8CD687C-D948-419B-A1E4-0DC01D941AB6}" type="parTrans" cxnId="{B69AE70C-E3C4-43C5-9036-AFCA1D198C56}">
      <dgm:prSet/>
      <dgm:spPr/>
      <dgm:t>
        <a:bodyPr/>
        <a:lstStyle/>
        <a:p>
          <a:endParaRPr lang="en-GB"/>
        </a:p>
      </dgm:t>
    </dgm:pt>
    <dgm:pt modelId="{BF7AA74F-4E70-42DC-A084-A2EC2851367B}" type="sibTrans" cxnId="{B69AE70C-E3C4-43C5-9036-AFCA1D198C56}">
      <dgm:prSet/>
      <dgm:spPr/>
      <dgm:t>
        <a:bodyPr/>
        <a:lstStyle/>
        <a:p>
          <a:endParaRPr lang="en-GB"/>
        </a:p>
      </dgm:t>
    </dgm:pt>
    <dgm:pt modelId="{2F235F70-3AD1-4BBD-ABCF-00256B8847C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PSHE fortnight</a:t>
          </a:r>
        </a:p>
      </dgm:t>
    </dgm:pt>
    <dgm:pt modelId="{D2F8A534-EFAF-468B-812E-A53971BED528}" type="parTrans" cxnId="{3ECFF4E9-DE50-4140-A48A-EB69F5F31166}">
      <dgm:prSet/>
      <dgm:spPr/>
      <dgm:t>
        <a:bodyPr/>
        <a:lstStyle/>
        <a:p>
          <a:endParaRPr lang="en-GB"/>
        </a:p>
      </dgm:t>
    </dgm:pt>
    <dgm:pt modelId="{5784FAE9-A386-4343-9C3C-D69DD3EED282}" type="sibTrans" cxnId="{3ECFF4E9-DE50-4140-A48A-EB69F5F31166}">
      <dgm:prSet/>
      <dgm:spPr/>
      <dgm:t>
        <a:bodyPr/>
        <a:lstStyle/>
        <a:p>
          <a:endParaRPr lang="en-GB"/>
        </a:p>
      </dgm:t>
    </dgm:pt>
    <dgm:pt modelId="{67709D59-C52B-4FDC-AB10-6842131C6C14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PSHE fortnight</a:t>
          </a:r>
        </a:p>
      </dgm:t>
    </dgm:pt>
    <dgm:pt modelId="{E4929923-0D34-452B-82CE-B98C6A9E7416}" type="parTrans" cxnId="{97375266-882F-48EB-9B59-C9211510084B}">
      <dgm:prSet/>
      <dgm:spPr/>
      <dgm:t>
        <a:bodyPr/>
        <a:lstStyle/>
        <a:p>
          <a:endParaRPr lang="en-GB"/>
        </a:p>
      </dgm:t>
    </dgm:pt>
    <dgm:pt modelId="{1BBC298C-2353-4CA1-83F0-A905A920F2C2}" type="sibTrans" cxnId="{97375266-882F-48EB-9B59-C9211510084B}">
      <dgm:prSet/>
      <dgm:spPr/>
      <dgm:t>
        <a:bodyPr/>
        <a:lstStyle/>
        <a:p>
          <a:endParaRPr lang="en-GB"/>
        </a:p>
      </dgm:t>
    </dgm:pt>
    <dgm:pt modelId="{D1281B4F-CDE6-4A9C-AFEC-09A5AACBBF14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Essential skills lessons</a:t>
          </a:r>
        </a:p>
      </dgm:t>
    </dgm:pt>
    <dgm:pt modelId="{7DB2EB77-35DC-43D7-A725-022D91D2DA97}" type="parTrans" cxnId="{1E157AC6-EEA2-468F-986E-C27AAC0C3D44}">
      <dgm:prSet/>
      <dgm:spPr/>
      <dgm:t>
        <a:bodyPr/>
        <a:lstStyle/>
        <a:p>
          <a:endParaRPr lang="en-GB"/>
        </a:p>
      </dgm:t>
    </dgm:pt>
    <dgm:pt modelId="{7BC78032-7243-4086-B452-4632A7B2C6D7}" type="sibTrans" cxnId="{1E157AC6-EEA2-468F-986E-C27AAC0C3D44}">
      <dgm:prSet/>
      <dgm:spPr/>
      <dgm:t>
        <a:bodyPr/>
        <a:lstStyle/>
        <a:p>
          <a:endParaRPr lang="en-GB"/>
        </a:p>
      </dgm:t>
    </dgm:pt>
    <dgm:pt modelId="{7A993503-C79A-4593-B86C-FE48AA0345AA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PSHE fortnight  </a:t>
          </a:r>
        </a:p>
      </dgm:t>
    </dgm:pt>
    <dgm:pt modelId="{A5E8D9C3-C890-4AD1-9709-E47687FB88E7}" type="parTrans" cxnId="{7738014D-A5A3-41A4-82F9-FCBBB21307D2}">
      <dgm:prSet/>
      <dgm:spPr/>
      <dgm:t>
        <a:bodyPr/>
        <a:lstStyle/>
        <a:p>
          <a:endParaRPr lang="en-GB"/>
        </a:p>
      </dgm:t>
    </dgm:pt>
    <dgm:pt modelId="{970E1422-CA63-49BF-84CA-DA26A0E000C6}" type="sibTrans" cxnId="{7738014D-A5A3-41A4-82F9-FCBBB21307D2}">
      <dgm:prSet/>
      <dgm:spPr/>
      <dgm:t>
        <a:bodyPr/>
        <a:lstStyle/>
        <a:p>
          <a:endParaRPr lang="en-GB"/>
        </a:p>
      </dgm:t>
    </dgm:pt>
    <dgm:pt modelId="{72B32320-5959-4BAE-8607-A02B4BFE5B12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PSHE fortnight </a:t>
          </a:r>
        </a:p>
      </dgm:t>
    </dgm:pt>
    <dgm:pt modelId="{00CF0FA1-22BE-46A1-ABC1-181E3EEA54FF}" type="parTrans" cxnId="{9AD25A8E-094F-40A8-8791-86340B169F4B}">
      <dgm:prSet/>
      <dgm:spPr/>
      <dgm:t>
        <a:bodyPr/>
        <a:lstStyle/>
        <a:p>
          <a:endParaRPr lang="en-GB"/>
        </a:p>
      </dgm:t>
    </dgm:pt>
    <dgm:pt modelId="{6A83B994-0134-4641-A2D9-3A44C42E0B84}" type="sibTrans" cxnId="{9AD25A8E-094F-40A8-8791-86340B169F4B}">
      <dgm:prSet/>
      <dgm:spPr/>
      <dgm:t>
        <a:bodyPr/>
        <a:lstStyle/>
        <a:p>
          <a:endParaRPr lang="en-GB"/>
        </a:p>
      </dgm:t>
    </dgm:pt>
    <dgm:pt modelId="{02680A16-87A2-4BFB-B885-9410D75FE6A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ILEARN Careers fortnight</a:t>
          </a:r>
        </a:p>
      </dgm:t>
    </dgm:pt>
    <dgm:pt modelId="{7AF4C96F-71F5-4CB2-BC87-342AA4611918}" type="parTrans" cxnId="{5F7253F3-E926-4BBC-9479-BC644EAFF1BD}">
      <dgm:prSet/>
      <dgm:spPr/>
      <dgm:t>
        <a:bodyPr/>
        <a:lstStyle/>
        <a:p>
          <a:endParaRPr lang="en-GB"/>
        </a:p>
      </dgm:t>
    </dgm:pt>
    <dgm:pt modelId="{FBAEFA75-A987-47B5-841D-4BDE240F53CB}" type="sibTrans" cxnId="{5F7253F3-E926-4BBC-9479-BC644EAFF1BD}">
      <dgm:prSet/>
      <dgm:spPr/>
      <dgm:t>
        <a:bodyPr/>
        <a:lstStyle/>
        <a:p>
          <a:endParaRPr lang="en-GB"/>
        </a:p>
      </dgm:t>
    </dgm:pt>
    <dgm:pt modelId="{7B426B2C-3377-4908-B9E1-EFCA2D1E6CD4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ILEARN Fortnight</a:t>
          </a:r>
        </a:p>
      </dgm:t>
    </dgm:pt>
    <dgm:pt modelId="{C766458D-6289-4DC5-B17D-B3DEDED59A04}" type="parTrans" cxnId="{3C6AAEF6-A8B4-4469-BC0D-8B2BCE7116DF}">
      <dgm:prSet/>
      <dgm:spPr/>
      <dgm:t>
        <a:bodyPr/>
        <a:lstStyle/>
        <a:p>
          <a:endParaRPr lang="en-GB"/>
        </a:p>
      </dgm:t>
    </dgm:pt>
    <dgm:pt modelId="{536717C0-E3AC-4646-8408-CFCF7848D0AC}" type="sibTrans" cxnId="{3C6AAEF6-A8B4-4469-BC0D-8B2BCE7116DF}">
      <dgm:prSet/>
      <dgm:spPr/>
      <dgm:t>
        <a:bodyPr/>
        <a:lstStyle/>
        <a:p>
          <a:endParaRPr lang="en-GB"/>
        </a:p>
      </dgm:t>
    </dgm:pt>
    <dgm:pt modelId="{4400A57D-00FE-42CA-B91B-CF5660BF3909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Fair</a:t>
          </a:r>
        </a:p>
      </dgm:t>
    </dgm:pt>
    <dgm:pt modelId="{7E7C9D99-5B94-4606-8EFD-1AE298AB0794}" type="parTrans" cxnId="{FF4CB63E-7ED4-4DAF-8428-8CED302019F9}">
      <dgm:prSet/>
      <dgm:spPr/>
      <dgm:t>
        <a:bodyPr/>
        <a:lstStyle/>
        <a:p>
          <a:endParaRPr lang="en-GB"/>
        </a:p>
      </dgm:t>
    </dgm:pt>
    <dgm:pt modelId="{0B57E32E-6394-42E2-AA2E-C2DD9866B732}" type="sibTrans" cxnId="{FF4CB63E-7ED4-4DAF-8428-8CED302019F9}">
      <dgm:prSet/>
      <dgm:spPr/>
      <dgm:t>
        <a:bodyPr/>
        <a:lstStyle/>
        <a:p>
          <a:endParaRPr lang="en-GB"/>
        </a:p>
      </dgm:t>
    </dgm:pt>
    <dgm:pt modelId="{457DE2FF-8D20-4E79-97BD-9B741A41547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Fair</a:t>
          </a:r>
        </a:p>
      </dgm:t>
    </dgm:pt>
    <dgm:pt modelId="{A98B34A5-C10C-4D55-8AB1-9A995DD9001D}" type="parTrans" cxnId="{CA44EB22-898E-49C7-85EE-1BE121F2846F}">
      <dgm:prSet/>
      <dgm:spPr/>
      <dgm:t>
        <a:bodyPr/>
        <a:lstStyle/>
        <a:p>
          <a:endParaRPr lang="en-GB"/>
        </a:p>
      </dgm:t>
    </dgm:pt>
    <dgm:pt modelId="{480967DA-E240-46F5-9EC7-5A4EB81365D2}" type="sibTrans" cxnId="{CA44EB22-898E-49C7-85EE-1BE121F2846F}">
      <dgm:prSet/>
      <dgm:spPr/>
      <dgm:t>
        <a:bodyPr/>
        <a:lstStyle/>
        <a:p>
          <a:endParaRPr lang="en-GB"/>
        </a:p>
      </dgm:t>
    </dgm:pt>
    <dgm:pt modelId="{DC5D979F-F6EE-4627-883D-E34257039AF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Fair</a:t>
          </a:r>
        </a:p>
      </dgm:t>
    </dgm:pt>
    <dgm:pt modelId="{6E5BD17F-0C6F-4D92-9A0E-C2D6AC1421B8}" type="parTrans" cxnId="{BD6B04F2-10F2-4EB6-9335-D08E641118B2}">
      <dgm:prSet/>
      <dgm:spPr/>
      <dgm:t>
        <a:bodyPr/>
        <a:lstStyle/>
        <a:p>
          <a:endParaRPr lang="en-GB"/>
        </a:p>
      </dgm:t>
    </dgm:pt>
    <dgm:pt modelId="{D26A36E2-0DD6-465E-88D3-ADF7A95EBD23}" type="sibTrans" cxnId="{BD6B04F2-10F2-4EB6-9335-D08E641118B2}">
      <dgm:prSet/>
      <dgm:spPr/>
      <dgm:t>
        <a:bodyPr/>
        <a:lstStyle/>
        <a:p>
          <a:endParaRPr lang="en-GB"/>
        </a:p>
      </dgm:t>
    </dgm:pt>
    <dgm:pt modelId="{9C9C0AD3-8832-4D1D-8F0A-F1CC3A6BCA29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Fair</a:t>
          </a:r>
        </a:p>
      </dgm:t>
    </dgm:pt>
    <dgm:pt modelId="{81B45F59-9AF4-48EA-8AD3-AA3A40198106}" type="parTrans" cxnId="{4CE35346-C908-469B-888B-8C26FC3FCF1C}">
      <dgm:prSet/>
      <dgm:spPr/>
      <dgm:t>
        <a:bodyPr/>
        <a:lstStyle/>
        <a:p>
          <a:endParaRPr lang="en-GB"/>
        </a:p>
      </dgm:t>
    </dgm:pt>
    <dgm:pt modelId="{3F50A146-DF4D-40ED-A80B-CCFBA711117B}" type="sibTrans" cxnId="{4CE35346-C908-469B-888B-8C26FC3FCF1C}">
      <dgm:prSet/>
      <dgm:spPr/>
      <dgm:t>
        <a:bodyPr/>
        <a:lstStyle/>
        <a:p>
          <a:endParaRPr lang="en-GB"/>
        </a:p>
      </dgm:t>
    </dgm:pt>
    <dgm:pt modelId="{F93DBD29-AE5A-4BDB-81F3-5D9584D2E9C2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Careers Fair</a:t>
          </a:r>
        </a:p>
      </dgm:t>
    </dgm:pt>
    <dgm:pt modelId="{3970C5D2-6650-4F0F-8795-B85AF209F7A9}" type="parTrans" cxnId="{FDEA41F1-06A7-4C0F-8026-FCC3166A2A2F}">
      <dgm:prSet/>
      <dgm:spPr/>
      <dgm:t>
        <a:bodyPr/>
        <a:lstStyle/>
        <a:p>
          <a:endParaRPr lang="en-GB"/>
        </a:p>
      </dgm:t>
    </dgm:pt>
    <dgm:pt modelId="{953686CD-94FB-4881-B55B-4CF8A39E9D63}" type="sibTrans" cxnId="{FDEA41F1-06A7-4C0F-8026-FCC3166A2A2F}">
      <dgm:prSet/>
      <dgm:spPr/>
      <dgm:t>
        <a:bodyPr/>
        <a:lstStyle/>
        <a:p>
          <a:endParaRPr lang="en-GB"/>
        </a:p>
      </dgm:t>
    </dgm:pt>
    <dgm:pt modelId="{97C681CA-BE7D-4349-8EB7-C6D1CFE2E84F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Attend Post 16 interviews</a:t>
          </a:r>
        </a:p>
      </dgm:t>
    </dgm:pt>
    <dgm:pt modelId="{22A4F7BB-5309-4B11-A23C-3918ACA9027A}" type="parTrans" cxnId="{CA565AF8-06D1-4E72-BA36-2E98E178D8E5}">
      <dgm:prSet/>
      <dgm:spPr/>
      <dgm:t>
        <a:bodyPr/>
        <a:lstStyle/>
        <a:p>
          <a:endParaRPr lang="en-GB"/>
        </a:p>
      </dgm:t>
    </dgm:pt>
    <dgm:pt modelId="{CD26F1AD-2F3D-4928-80C2-6731F18DC8D3}" type="sibTrans" cxnId="{CA565AF8-06D1-4E72-BA36-2E98E178D8E5}">
      <dgm:prSet/>
      <dgm:spPr/>
      <dgm:t>
        <a:bodyPr/>
        <a:lstStyle/>
        <a:p>
          <a:endParaRPr lang="en-GB"/>
        </a:p>
      </dgm:t>
    </dgm:pt>
    <dgm:pt modelId="{A5539BBB-2F4F-41A1-B86D-B7F11C86BF6C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Prom </a:t>
          </a:r>
        </a:p>
      </dgm:t>
    </dgm:pt>
    <dgm:pt modelId="{67A33E10-B572-44A0-A69F-23D6F494CED4}" type="parTrans" cxnId="{16D02720-382D-4F78-8F99-AC58C8BE5661}">
      <dgm:prSet/>
      <dgm:spPr/>
      <dgm:t>
        <a:bodyPr/>
        <a:lstStyle/>
        <a:p>
          <a:endParaRPr lang="en-GB"/>
        </a:p>
      </dgm:t>
    </dgm:pt>
    <dgm:pt modelId="{AED7A811-F320-4F7A-9469-3ACDB88C3509}" type="sibTrans" cxnId="{16D02720-382D-4F78-8F99-AC58C8BE5661}">
      <dgm:prSet/>
      <dgm:spPr/>
      <dgm:t>
        <a:bodyPr/>
        <a:lstStyle/>
        <a:p>
          <a:endParaRPr lang="en-GB"/>
        </a:p>
      </dgm:t>
    </dgm:pt>
    <dgm:pt modelId="{BF41B2EA-2001-45EC-9ED7-8DCDC53570A3}">
      <dgm:prSet custT="1"/>
      <dgm:spPr/>
      <dgm:t>
        <a:bodyPr/>
        <a:lstStyle/>
        <a:p>
          <a:r>
            <a:rPr lang="en-US" sz="1000" b="0" dirty="0">
              <a:solidFill>
                <a:schemeClr val="tx1"/>
              </a:solidFill>
            </a:rPr>
            <a:t>Cultural day</a:t>
          </a:r>
        </a:p>
      </dgm:t>
    </dgm:pt>
    <dgm:pt modelId="{084E0956-8C71-4CBA-B88A-59C78FA84F73}" type="parTrans" cxnId="{0AEF1974-7325-45B4-A781-58A0800DD042}">
      <dgm:prSet/>
      <dgm:spPr/>
      <dgm:t>
        <a:bodyPr/>
        <a:lstStyle/>
        <a:p>
          <a:endParaRPr lang="en-GB"/>
        </a:p>
      </dgm:t>
    </dgm:pt>
    <dgm:pt modelId="{AB419695-5D41-4103-B8AA-89037452B0DF}" type="sibTrans" cxnId="{0AEF1974-7325-45B4-A781-58A0800DD042}">
      <dgm:prSet/>
      <dgm:spPr/>
      <dgm:t>
        <a:bodyPr/>
        <a:lstStyle/>
        <a:p>
          <a:endParaRPr lang="en-GB"/>
        </a:p>
      </dgm:t>
    </dgm:pt>
    <dgm:pt modelId="{2A818ACE-01DB-4EF3-9D6D-09C0025BEB93}">
      <dgm:prSet phldrT="[Text]" custT="1"/>
      <dgm:spPr>
        <a:solidFill>
          <a:srgbClr val="2CD5C4"/>
        </a:solidFill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Visit to Mosque (virtual)</a:t>
          </a:r>
          <a:endParaRPr lang="en-GB" sz="1000" dirty="0">
            <a:solidFill>
              <a:schemeClr val="tx1"/>
            </a:solidFill>
          </a:endParaRPr>
        </a:p>
      </dgm:t>
    </dgm:pt>
    <dgm:pt modelId="{39D73CD1-893D-4C2E-8572-6060CF195D44}" type="parTrans" cxnId="{5381C056-A17B-47CD-A7DD-0AA0E87D40C8}">
      <dgm:prSet/>
      <dgm:spPr/>
      <dgm:t>
        <a:bodyPr/>
        <a:lstStyle/>
        <a:p>
          <a:endParaRPr lang="en-GB"/>
        </a:p>
      </dgm:t>
    </dgm:pt>
    <dgm:pt modelId="{3DE2AA9F-DAA6-412F-A0B5-E3B3A1E1CBF6}" type="sibTrans" cxnId="{5381C056-A17B-47CD-A7DD-0AA0E87D40C8}">
      <dgm:prSet/>
      <dgm:spPr/>
      <dgm:t>
        <a:bodyPr/>
        <a:lstStyle/>
        <a:p>
          <a:endParaRPr lang="en-GB"/>
        </a:p>
      </dgm:t>
    </dgm:pt>
    <dgm:pt modelId="{1576B199-8DCF-4FE0-8E10-EB1C90248745}">
      <dgm:prSet phldrT="[Text]" custT="1"/>
      <dgm:spPr/>
      <dgm:t>
        <a:bodyPr/>
        <a:lstStyle/>
        <a:p>
          <a:r>
            <a:rPr lang="en-GB" sz="1000" dirty="0"/>
            <a:t>Watch live concert</a:t>
          </a:r>
        </a:p>
      </dgm:t>
    </dgm:pt>
    <dgm:pt modelId="{F8272669-429B-4FD0-8D0E-F8D04417EAC0}" type="parTrans" cxnId="{47178C80-2097-4D30-8297-37C90800C310}">
      <dgm:prSet/>
      <dgm:spPr/>
      <dgm:t>
        <a:bodyPr/>
        <a:lstStyle/>
        <a:p>
          <a:endParaRPr lang="en-GB"/>
        </a:p>
      </dgm:t>
    </dgm:pt>
    <dgm:pt modelId="{0737F84D-D5FC-4048-A54F-9DBC99AD226E}" type="sibTrans" cxnId="{47178C80-2097-4D30-8297-37C90800C310}">
      <dgm:prSet/>
      <dgm:spPr/>
      <dgm:t>
        <a:bodyPr/>
        <a:lstStyle/>
        <a:p>
          <a:endParaRPr lang="en-GB"/>
        </a:p>
      </dgm:t>
    </dgm:pt>
    <dgm:pt modelId="{58E59E2D-AB32-4B26-B455-51FB1A91162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Cultural day</a:t>
          </a:r>
        </a:p>
      </dgm:t>
    </dgm:pt>
    <dgm:pt modelId="{BEE3DFD5-146A-4DBD-8B6E-85C3F924AFAF}" type="parTrans" cxnId="{75D53CAC-F451-4E0B-920B-6855FC198060}">
      <dgm:prSet/>
      <dgm:spPr/>
      <dgm:t>
        <a:bodyPr/>
        <a:lstStyle/>
        <a:p>
          <a:endParaRPr lang="en-GB"/>
        </a:p>
      </dgm:t>
    </dgm:pt>
    <dgm:pt modelId="{560743DC-6132-4CF1-AE46-9C48BFB69B9A}" type="sibTrans" cxnId="{75D53CAC-F451-4E0B-920B-6855FC198060}">
      <dgm:prSet/>
      <dgm:spPr/>
      <dgm:t>
        <a:bodyPr/>
        <a:lstStyle/>
        <a:p>
          <a:endParaRPr lang="en-GB"/>
        </a:p>
      </dgm:t>
    </dgm:pt>
    <dgm:pt modelId="{76783D9D-C05F-41F6-AE89-35D0310ECD90}">
      <dgm:prSet phldrT="[Text]" custT="1"/>
      <dgm:spPr/>
      <dgm:t>
        <a:bodyPr/>
        <a:lstStyle/>
        <a:p>
          <a:r>
            <a:rPr lang="en-GB" sz="1000" dirty="0"/>
            <a:t>Year 6 Parents information evening</a:t>
          </a:r>
        </a:p>
      </dgm:t>
    </dgm:pt>
    <dgm:pt modelId="{E71746AA-9F45-494D-B648-8C7DECF2E865}" type="parTrans" cxnId="{D6EF3755-59E5-4813-A607-A8C7FF4CC814}">
      <dgm:prSet/>
      <dgm:spPr/>
      <dgm:t>
        <a:bodyPr/>
        <a:lstStyle/>
        <a:p>
          <a:endParaRPr lang="en-GB"/>
        </a:p>
      </dgm:t>
    </dgm:pt>
    <dgm:pt modelId="{D89DDE0D-8E20-4CC7-B2EC-832099A6E187}" type="sibTrans" cxnId="{D6EF3755-59E5-4813-A607-A8C7FF4CC814}">
      <dgm:prSet/>
      <dgm:spPr/>
      <dgm:t>
        <a:bodyPr/>
        <a:lstStyle/>
        <a:p>
          <a:endParaRPr lang="en-GB"/>
        </a:p>
      </dgm:t>
    </dgm:pt>
    <dgm:pt modelId="{F836917D-52EB-43CB-BEC4-6DC7F22F17C2}">
      <dgm:prSet phldrT="[Text]" custT="1"/>
      <dgm:spPr/>
      <dgm:t>
        <a:bodyPr/>
        <a:lstStyle/>
        <a:p>
          <a:r>
            <a:rPr lang="en-GB" sz="1000" dirty="0"/>
            <a:t>Year 4 Sports Day</a:t>
          </a:r>
        </a:p>
      </dgm:t>
    </dgm:pt>
    <dgm:pt modelId="{2BBC21E2-1337-4031-8278-CF33F7149338}" type="parTrans" cxnId="{F8410331-47FF-4236-AA23-C5CE5412E5E8}">
      <dgm:prSet/>
      <dgm:spPr/>
      <dgm:t>
        <a:bodyPr/>
        <a:lstStyle/>
        <a:p>
          <a:endParaRPr lang="en-GB"/>
        </a:p>
      </dgm:t>
    </dgm:pt>
    <dgm:pt modelId="{3274BC26-204F-4481-9B4F-38FED86432A5}" type="sibTrans" cxnId="{F8410331-47FF-4236-AA23-C5CE5412E5E8}">
      <dgm:prSet/>
      <dgm:spPr/>
      <dgm:t>
        <a:bodyPr/>
        <a:lstStyle/>
        <a:p>
          <a:endParaRPr lang="en-GB"/>
        </a:p>
      </dgm:t>
    </dgm:pt>
    <dgm:pt modelId="{9EC49B92-9766-48E8-948A-B46E276BFADB}">
      <dgm:prSet phldrT="[Text]" custT="1"/>
      <dgm:spPr/>
      <dgm:t>
        <a:bodyPr/>
        <a:lstStyle/>
        <a:p>
          <a:r>
            <a:rPr lang="en-GB" sz="1000" dirty="0"/>
            <a:t>Year 6 Vulnerable learners' day</a:t>
          </a:r>
        </a:p>
      </dgm:t>
    </dgm:pt>
    <dgm:pt modelId="{441E1377-C688-4597-A5CE-87E0D395A4BF}" type="parTrans" cxnId="{40BE8FA5-88AF-4ABC-91D6-879E06B05E14}">
      <dgm:prSet/>
      <dgm:spPr/>
      <dgm:t>
        <a:bodyPr/>
        <a:lstStyle/>
        <a:p>
          <a:endParaRPr lang="en-GB"/>
        </a:p>
      </dgm:t>
    </dgm:pt>
    <dgm:pt modelId="{AEAC49FE-0719-4B71-94E1-2157DB40849D}" type="sibTrans" cxnId="{40BE8FA5-88AF-4ABC-91D6-879E06B05E14}">
      <dgm:prSet/>
      <dgm:spPr/>
      <dgm:t>
        <a:bodyPr/>
        <a:lstStyle/>
        <a:p>
          <a:endParaRPr lang="en-GB"/>
        </a:p>
      </dgm:t>
    </dgm:pt>
    <dgm:pt modelId="{E0ADA9AD-9812-4D55-9CE7-E0EDA8EE4D35}">
      <dgm:prSet phldrT="[Text]" custT="1"/>
      <dgm:spPr/>
      <dgm:t>
        <a:bodyPr/>
        <a:lstStyle/>
        <a:p>
          <a:r>
            <a:rPr lang="en-GB" sz="1000" dirty="0"/>
            <a:t>Year 6 Parent Information evening 2</a:t>
          </a:r>
        </a:p>
      </dgm:t>
    </dgm:pt>
    <dgm:pt modelId="{2509F617-C898-46F4-8846-3E275E3E5603}" type="parTrans" cxnId="{EB36AE4C-A28B-483A-9B79-50ED7FA92A1D}">
      <dgm:prSet/>
      <dgm:spPr/>
      <dgm:t>
        <a:bodyPr/>
        <a:lstStyle/>
        <a:p>
          <a:endParaRPr lang="en-GB"/>
        </a:p>
      </dgm:t>
    </dgm:pt>
    <dgm:pt modelId="{0AE96EB9-EF44-4C8F-8589-7727F20C7CDE}" type="sibTrans" cxnId="{EB36AE4C-A28B-483A-9B79-50ED7FA92A1D}">
      <dgm:prSet/>
      <dgm:spPr/>
      <dgm:t>
        <a:bodyPr/>
        <a:lstStyle/>
        <a:p>
          <a:endParaRPr lang="en-GB"/>
        </a:p>
      </dgm:t>
    </dgm:pt>
    <dgm:pt modelId="{327F2C71-8057-40FD-B5B6-7D43C956DD57}">
      <dgm:prSet phldrT="[Text]" custT="1"/>
      <dgm:spPr/>
      <dgm:t>
        <a:bodyPr/>
        <a:lstStyle/>
        <a:p>
          <a:endParaRPr lang="en-GB" sz="1000" dirty="0"/>
        </a:p>
      </dgm:t>
    </dgm:pt>
    <dgm:pt modelId="{0E5266B8-DD76-4B3C-978D-EC7045A1A42C}" type="parTrans" cxnId="{523B5624-B0D9-439F-B845-C96FE44A48DF}">
      <dgm:prSet/>
      <dgm:spPr/>
      <dgm:t>
        <a:bodyPr/>
        <a:lstStyle/>
        <a:p>
          <a:endParaRPr lang="en-GB"/>
        </a:p>
      </dgm:t>
    </dgm:pt>
    <dgm:pt modelId="{A2CF3003-0407-44D0-8634-92D27C50A441}" type="sibTrans" cxnId="{523B5624-B0D9-439F-B845-C96FE44A48DF}">
      <dgm:prSet/>
      <dgm:spPr/>
      <dgm:t>
        <a:bodyPr/>
        <a:lstStyle/>
        <a:p>
          <a:endParaRPr lang="en-GB"/>
        </a:p>
      </dgm:t>
    </dgm:pt>
    <dgm:pt modelId="{2543215B-272C-40BE-B58C-A8DFB670E24A}">
      <dgm:prSet phldrT="[Text]" custT="1"/>
      <dgm:spPr/>
      <dgm:t>
        <a:bodyPr/>
        <a:lstStyle/>
        <a:p>
          <a:r>
            <a:rPr lang="en-GB" sz="1000" dirty="0"/>
            <a:t>Year 5  Forest School)</a:t>
          </a:r>
        </a:p>
      </dgm:t>
    </dgm:pt>
    <dgm:pt modelId="{A342B3E6-5873-40D8-8208-7BE9FF17D185}" type="parTrans" cxnId="{9593CE45-68A3-4FE9-BBB9-811D81AEBB64}">
      <dgm:prSet/>
      <dgm:spPr/>
      <dgm:t>
        <a:bodyPr/>
        <a:lstStyle/>
        <a:p>
          <a:endParaRPr lang="en-GB"/>
        </a:p>
      </dgm:t>
    </dgm:pt>
    <dgm:pt modelId="{43AB4464-4C71-4D92-9E5A-31AAC88E1721}" type="sibTrans" cxnId="{9593CE45-68A3-4FE9-BBB9-811D81AEBB64}">
      <dgm:prSet/>
      <dgm:spPr/>
      <dgm:t>
        <a:bodyPr/>
        <a:lstStyle/>
        <a:p>
          <a:endParaRPr lang="en-GB"/>
        </a:p>
      </dgm:t>
    </dgm:pt>
    <dgm:pt modelId="{618E9B17-DE64-4EA8-9410-0CE909737077}">
      <dgm:prSet phldrT="[Text]" custT="1"/>
      <dgm:spPr/>
      <dgm:t>
        <a:bodyPr/>
        <a:lstStyle/>
        <a:p>
          <a:r>
            <a:rPr lang="en-GB" sz="1000" dirty="0"/>
            <a:t>Year 6 ILEARNT week</a:t>
          </a:r>
        </a:p>
      </dgm:t>
    </dgm:pt>
    <dgm:pt modelId="{8F2A3ECE-750D-486F-A894-3779AD57BBE2}" type="parTrans" cxnId="{DF093615-914C-428D-B377-CDF516749AD8}">
      <dgm:prSet/>
      <dgm:spPr/>
      <dgm:t>
        <a:bodyPr/>
        <a:lstStyle/>
        <a:p>
          <a:endParaRPr lang="en-GB"/>
        </a:p>
      </dgm:t>
    </dgm:pt>
    <dgm:pt modelId="{B5454720-DFFA-4C98-846D-6804139BC6DE}" type="sibTrans" cxnId="{DF093615-914C-428D-B377-CDF516749AD8}">
      <dgm:prSet/>
      <dgm:spPr/>
      <dgm:t>
        <a:bodyPr/>
        <a:lstStyle/>
        <a:p>
          <a:endParaRPr lang="en-GB"/>
        </a:p>
      </dgm:t>
    </dgm:pt>
    <dgm:pt modelId="{5AB86554-34EF-4FEE-B5BD-90335A0B6549}">
      <dgm:prSet phldrT="[Text]" custT="1"/>
      <dgm:spPr/>
      <dgm:t>
        <a:bodyPr/>
        <a:lstStyle/>
        <a:p>
          <a:r>
            <a:rPr lang="en-GB" sz="1000" dirty="0"/>
            <a:t>Year 6 Uniform pop-up-shop</a:t>
          </a:r>
        </a:p>
      </dgm:t>
    </dgm:pt>
    <dgm:pt modelId="{626F603C-E3FA-415B-AED0-06CFD4176003}" type="parTrans" cxnId="{6C046171-C101-472E-A04C-2619B0059C1A}">
      <dgm:prSet/>
      <dgm:spPr/>
      <dgm:t>
        <a:bodyPr/>
        <a:lstStyle/>
        <a:p>
          <a:endParaRPr lang="en-GB"/>
        </a:p>
      </dgm:t>
    </dgm:pt>
    <dgm:pt modelId="{BB0BC50B-1034-46B1-9C8C-78287EC995F3}" type="sibTrans" cxnId="{6C046171-C101-472E-A04C-2619B0059C1A}">
      <dgm:prSet/>
      <dgm:spPr/>
      <dgm:t>
        <a:bodyPr/>
        <a:lstStyle/>
        <a:p>
          <a:endParaRPr lang="en-GB"/>
        </a:p>
      </dgm:t>
    </dgm:pt>
    <dgm:pt modelId="{2CDC4A35-8918-4EC1-BEE4-746B3518664B}">
      <dgm:prSet phldrT="[Text]" custT="1"/>
      <dgm:spPr/>
      <dgm:t>
        <a:bodyPr/>
        <a:lstStyle/>
        <a:p>
          <a:r>
            <a:rPr lang="en-GB" sz="1000" dirty="0"/>
            <a:t>Year 6 upcoming Connect </a:t>
          </a:r>
        </a:p>
      </dgm:t>
    </dgm:pt>
    <dgm:pt modelId="{A8C0B215-FB05-4254-9932-43576CEBA0D3}" type="parTrans" cxnId="{6FC0CD4E-103B-421F-B2F3-EB6E17561A9C}">
      <dgm:prSet/>
      <dgm:spPr/>
      <dgm:t>
        <a:bodyPr/>
        <a:lstStyle/>
        <a:p>
          <a:endParaRPr lang="en-GB"/>
        </a:p>
      </dgm:t>
    </dgm:pt>
    <dgm:pt modelId="{7F00CF4F-179D-4C46-A521-CA544E2D60FB}" type="sibTrans" cxnId="{6FC0CD4E-103B-421F-B2F3-EB6E17561A9C}">
      <dgm:prSet/>
      <dgm:spPr/>
      <dgm:t>
        <a:bodyPr/>
        <a:lstStyle/>
        <a:p>
          <a:endParaRPr lang="en-GB"/>
        </a:p>
      </dgm:t>
    </dgm:pt>
    <dgm:pt modelId="{0DBC7351-C0C5-4E27-B465-99972366236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Cultural day</a:t>
          </a:r>
        </a:p>
      </dgm:t>
    </dgm:pt>
    <dgm:pt modelId="{839B3279-52D6-4F2D-97BC-C1F97AFBB923}" type="parTrans" cxnId="{A196D981-B46E-46EC-98FA-CF924072AA61}">
      <dgm:prSet/>
      <dgm:spPr/>
      <dgm:t>
        <a:bodyPr/>
        <a:lstStyle/>
        <a:p>
          <a:endParaRPr lang="en-GB"/>
        </a:p>
      </dgm:t>
    </dgm:pt>
    <dgm:pt modelId="{87A5274E-6DE0-4238-B58A-876E94A63B5A}" type="sibTrans" cxnId="{A196D981-B46E-46EC-98FA-CF924072AA61}">
      <dgm:prSet/>
      <dgm:spPr/>
      <dgm:t>
        <a:bodyPr/>
        <a:lstStyle/>
        <a:p>
          <a:endParaRPr lang="en-GB"/>
        </a:p>
      </dgm:t>
    </dgm:pt>
    <dgm:pt modelId="{7525321C-3C4A-4E3B-A201-E332F48D1BC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Walk through mock exams</a:t>
          </a:r>
        </a:p>
      </dgm:t>
    </dgm:pt>
    <dgm:pt modelId="{F1D6D402-7B0A-4CAC-9C41-1333DC65CA16}" type="parTrans" cxnId="{0FF874FC-97C5-47C7-92F2-C953DC51BB28}">
      <dgm:prSet/>
      <dgm:spPr/>
      <dgm:t>
        <a:bodyPr/>
        <a:lstStyle/>
        <a:p>
          <a:endParaRPr lang="en-GB"/>
        </a:p>
      </dgm:t>
    </dgm:pt>
    <dgm:pt modelId="{A42EE8C8-5462-4070-8C71-88DE68A3465B}" type="sibTrans" cxnId="{0FF874FC-97C5-47C7-92F2-C953DC51BB28}">
      <dgm:prSet/>
      <dgm:spPr/>
      <dgm:t>
        <a:bodyPr/>
        <a:lstStyle/>
        <a:p>
          <a:endParaRPr lang="en-GB"/>
        </a:p>
      </dgm:t>
    </dgm:pt>
    <dgm:pt modelId="{8691071B-54BC-4607-B68A-F5660249AC40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PSHE fortnight</a:t>
          </a:r>
        </a:p>
      </dgm:t>
    </dgm:pt>
    <dgm:pt modelId="{282DDB74-42A7-49BA-8F5C-470C03ED4418}" type="parTrans" cxnId="{E9739610-A213-4E94-AAA8-E842002AB345}">
      <dgm:prSet/>
      <dgm:spPr/>
      <dgm:t>
        <a:bodyPr/>
        <a:lstStyle/>
        <a:p>
          <a:endParaRPr lang="en-GB"/>
        </a:p>
      </dgm:t>
    </dgm:pt>
    <dgm:pt modelId="{BA791E6E-1953-4821-B29D-5194C490AB1F}" type="sibTrans" cxnId="{E9739610-A213-4E94-AAA8-E842002AB345}">
      <dgm:prSet/>
      <dgm:spPr/>
      <dgm:t>
        <a:bodyPr/>
        <a:lstStyle/>
        <a:p>
          <a:endParaRPr lang="en-GB"/>
        </a:p>
      </dgm:t>
    </dgm:pt>
    <dgm:pt modelId="{80EDF656-D1A8-4E82-BA93-6F4F1429EA1F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College applications</a:t>
          </a:r>
        </a:p>
      </dgm:t>
    </dgm:pt>
    <dgm:pt modelId="{794242DF-A565-4344-A061-7AE848F121E3}" type="parTrans" cxnId="{7232298A-A88C-47B4-8F8D-F8740E4FC249}">
      <dgm:prSet/>
      <dgm:spPr/>
      <dgm:t>
        <a:bodyPr/>
        <a:lstStyle/>
        <a:p>
          <a:endParaRPr lang="en-GB"/>
        </a:p>
      </dgm:t>
    </dgm:pt>
    <dgm:pt modelId="{2BDEE431-24FD-4A66-8EDE-CC2043BBAD09}" type="sibTrans" cxnId="{7232298A-A88C-47B4-8F8D-F8740E4FC249}">
      <dgm:prSet/>
      <dgm:spPr/>
      <dgm:t>
        <a:bodyPr/>
        <a:lstStyle/>
        <a:p>
          <a:endParaRPr lang="en-GB"/>
        </a:p>
      </dgm:t>
    </dgm:pt>
    <dgm:pt modelId="{2652B989-7313-41D9-A9EA-958DB76AC87A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Watch live concert</a:t>
          </a:r>
        </a:p>
      </dgm:t>
    </dgm:pt>
    <dgm:pt modelId="{A2700BD5-7BB8-47D6-A03D-8090A7F45384}" type="parTrans" cxnId="{F6C24D05-269C-4F5D-964C-CE4A6840B688}">
      <dgm:prSet/>
      <dgm:spPr/>
      <dgm:t>
        <a:bodyPr/>
        <a:lstStyle/>
        <a:p>
          <a:endParaRPr lang="en-GB"/>
        </a:p>
      </dgm:t>
    </dgm:pt>
    <dgm:pt modelId="{BE509E8F-AEFF-4E62-95AD-4785BAAEC552}" type="sibTrans" cxnId="{F6C24D05-269C-4F5D-964C-CE4A6840B688}">
      <dgm:prSet/>
      <dgm:spPr/>
      <dgm:t>
        <a:bodyPr/>
        <a:lstStyle/>
        <a:p>
          <a:endParaRPr lang="en-GB"/>
        </a:p>
      </dgm:t>
    </dgm:pt>
    <dgm:pt modelId="{BF17FC63-6927-4B44-AF97-F49F764603C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Post 16 taster days</a:t>
          </a:r>
        </a:p>
      </dgm:t>
    </dgm:pt>
    <dgm:pt modelId="{6969C911-93F9-48EA-B084-6F4A87F99A0C}" type="parTrans" cxnId="{FC8130F5-7398-47D0-8B8D-F775FD24699D}">
      <dgm:prSet/>
      <dgm:spPr/>
      <dgm:t>
        <a:bodyPr/>
        <a:lstStyle/>
        <a:p>
          <a:endParaRPr lang="en-GB"/>
        </a:p>
      </dgm:t>
    </dgm:pt>
    <dgm:pt modelId="{D327D5E1-8066-403D-8B9D-DFBB3EFC2616}" type="sibTrans" cxnId="{FC8130F5-7398-47D0-8B8D-F775FD24699D}">
      <dgm:prSet/>
      <dgm:spPr/>
      <dgm:t>
        <a:bodyPr/>
        <a:lstStyle/>
        <a:p>
          <a:endParaRPr lang="en-GB"/>
        </a:p>
      </dgm:t>
    </dgm:pt>
    <dgm:pt modelId="{B5A14DDB-B134-45E2-8702-10A3E368EDFB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Employers Challenge day</a:t>
          </a:r>
        </a:p>
      </dgm:t>
    </dgm:pt>
    <dgm:pt modelId="{5BA13FB7-9B0F-4C05-9474-37DC2038D534}" type="parTrans" cxnId="{73F9C0A6-B7C0-47AA-A7CE-C5C10DE7B7FC}">
      <dgm:prSet/>
      <dgm:spPr/>
      <dgm:t>
        <a:bodyPr/>
        <a:lstStyle/>
        <a:p>
          <a:endParaRPr lang="en-GB"/>
        </a:p>
      </dgm:t>
    </dgm:pt>
    <dgm:pt modelId="{05372A6A-8C65-4684-83F6-A46EA547AD70}" type="sibTrans" cxnId="{73F9C0A6-B7C0-47AA-A7CE-C5C10DE7B7FC}">
      <dgm:prSet/>
      <dgm:spPr/>
      <dgm:t>
        <a:bodyPr/>
        <a:lstStyle/>
        <a:p>
          <a:endParaRPr lang="en-GB"/>
        </a:p>
      </dgm:t>
    </dgm:pt>
    <dgm:pt modelId="{D798697C-11BF-4131-B962-A81ED2982BCD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Employers Challenge day</a:t>
          </a:r>
        </a:p>
      </dgm:t>
    </dgm:pt>
    <dgm:pt modelId="{DD3A1F9D-75F9-45A4-8C57-591C199E5E12}" type="parTrans" cxnId="{70EDA745-424C-4963-82B5-A47256DCFD30}">
      <dgm:prSet/>
      <dgm:spPr/>
      <dgm:t>
        <a:bodyPr/>
        <a:lstStyle/>
        <a:p>
          <a:endParaRPr lang="en-GB"/>
        </a:p>
      </dgm:t>
    </dgm:pt>
    <dgm:pt modelId="{8EDF141A-2255-413A-B802-F957C67AD345}" type="sibTrans" cxnId="{70EDA745-424C-4963-82B5-A47256DCFD30}">
      <dgm:prSet/>
      <dgm:spPr/>
      <dgm:t>
        <a:bodyPr/>
        <a:lstStyle/>
        <a:p>
          <a:endParaRPr lang="en-GB"/>
        </a:p>
      </dgm:t>
    </dgm:pt>
    <dgm:pt modelId="{5FA340AA-CCF9-4F1A-BC93-8CA02256A4B8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/>
            <a:t>Enrichment week</a:t>
          </a:r>
          <a:endParaRPr lang="en-GB" sz="1000" dirty="0">
            <a:solidFill>
              <a:schemeClr val="tx1"/>
            </a:solidFill>
          </a:endParaRPr>
        </a:p>
      </dgm:t>
    </dgm:pt>
    <dgm:pt modelId="{2352D517-1885-4846-B737-788FF29B1430}" type="parTrans" cxnId="{0B6488E2-34FD-4B68-8A72-188387680EE5}">
      <dgm:prSet/>
      <dgm:spPr/>
      <dgm:t>
        <a:bodyPr/>
        <a:lstStyle/>
        <a:p>
          <a:endParaRPr lang="en-GB"/>
        </a:p>
      </dgm:t>
    </dgm:pt>
    <dgm:pt modelId="{DDFC47DA-5AC0-4789-8751-53C1E17391BE}" type="sibTrans" cxnId="{0B6488E2-34FD-4B68-8A72-188387680EE5}">
      <dgm:prSet/>
      <dgm:spPr/>
      <dgm:t>
        <a:bodyPr/>
        <a:lstStyle/>
        <a:p>
          <a:endParaRPr lang="en-GB"/>
        </a:p>
      </dgm:t>
    </dgm:pt>
    <dgm:pt modelId="{E8CD646E-6A88-4798-B6B0-3256D67EFE92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Steps to success evening</a:t>
          </a:r>
        </a:p>
      </dgm:t>
    </dgm:pt>
    <dgm:pt modelId="{5709A6DC-5A0C-4F6D-9C1C-AE31F830F5CB}" type="parTrans" cxnId="{98469D0E-AA5C-46B5-98F4-E2B64A03D571}">
      <dgm:prSet/>
      <dgm:spPr/>
      <dgm:t>
        <a:bodyPr/>
        <a:lstStyle/>
        <a:p>
          <a:endParaRPr lang="en-GB"/>
        </a:p>
      </dgm:t>
    </dgm:pt>
    <dgm:pt modelId="{A3743B02-0F09-4E39-A3E1-EEE2BE9A9929}" type="sibTrans" cxnId="{98469D0E-AA5C-46B5-98F4-E2B64A03D571}">
      <dgm:prSet/>
      <dgm:spPr/>
      <dgm:t>
        <a:bodyPr/>
        <a:lstStyle/>
        <a:p>
          <a:endParaRPr lang="en-GB"/>
        </a:p>
      </dgm:t>
    </dgm:pt>
    <dgm:pt modelId="{49929DBE-3EE8-4939-B64F-F5DB5BD76FAE}">
      <dgm:prSet custT="1"/>
      <dgm:spPr/>
      <dgm:t>
        <a:bodyPr/>
        <a:lstStyle/>
        <a:p>
          <a:r>
            <a:rPr lang="en-US" sz="1000" b="0" dirty="0">
              <a:solidFill>
                <a:schemeClr val="tx1"/>
              </a:solidFill>
            </a:rPr>
            <a:t>Ocean &amp; Plastic Theme  </a:t>
          </a:r>
        </a:p>
      </dgm:t>
    </dgm:pt>
    <dgm:pt modelId="{9E75EA1B-C69A-492A-BD4C-008AFE7F6902}" type="parTrans" cxnId="{5A5069BA-6C66-48B8-8777-D75455349797}">
      <dgm:prSet/>
      <dgm:spPr/>
      <dgm:t>
        <a:bodyPr/>
        <a:lstStyle/>
        <a:p>
          <a:endParaRPr lang="en-GB"/>
        </a:p>
      </dgm:t>
    </dgm:pt>
    <dgm:pt modelId="{C5D306D0-F96F-4907-A4EF-C09C4B6A4B12}" type="sibTrans" cxnId="{5A5069BA-6C66-48B8-8777-D75455349797}">
      <dgm:prSet/>
      <dgm:spPr/>
      <dgm:t>
        <a:bodyPr/>
        <a:lstStyle/>
        <a:p>
          <a:endParaRPr lang="en-GB"/>
        </a:p>
      </dgm:t>
    </dgm:pt>
    <dgm:pt modelId="{5E136661-7997-4638-8A7C-8B58B8FD2AFA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Steps to success evening </a:t>
          </a:r>
        </a:p>
      </dgm:t>
    </dgm:pt>
    <dgm:pt modelId="{F1987F42-0266-4AA1-815F-3826F0D0C24E}" type="parTrans" cxnId="{B0D1002D-59B7-4502-9588-36CE3C03527A}">
      <dgm:prSet/>
      <dgm:spPr/>
      <dgm:t>
        <a:bodyPr/>
        <a:lstStyle/>
        <a:p>
          <a:endParaRPr lang="en-GB"/>
        </a:p>
      </dgm:t>
    </dgm:pt>
    <dgm:pt modelId="{50251A82-6629-44AB-9B3C-E50048A1FD1D}" type="sibTrans" cxnId="{B0D1002D-59B7-4502-9588-36CE3C03527A}">
      <dgm:prSet/>
      <dgm:spPr/>
      <dgm:t>
        <a:bodyPr/>
        <a:lstStyle/>
        <a:p>
          <a:endParaRPr lang="en-GB"/>
        </a:p>
      </dgm:t>
    </dgm:pt>
    <dgm:pt modelId="{643B1FFF-4A9F-4BB7-A94C-E49CBB134183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Duke of Edinburgh</a:t>
          </a:r>
        </a:p>
      </dgm:t>
    </dgm:pt>
    <dgm:pt modelId="{B118DB91-BACF-4FCB-8F93-9D9AF596396D}" type="parTrans" cxnId="{15F1E659-1EC2-4B66-830D-90EA6B30BC1D}">
      <dgm:prSet/>
      <dgm:spPr/>
      <dgm:t>
        <a:bodyPr/>
        <a:lstStyle/>
        <a:p>
          <a:endParaRPr lang="en-GB"/>
        </a:p>
      </dgm:t>
    </dgm:pt>
    <dgm:pt modelId="{E38FB3A0-DC50-4522-A2AA-8C687D328DE5}" type="sibTrans" cxnId="{15F1E659-1EC2-4B66-830D-90EA6B30BC1D}">
      <dgm:prSet/>
      <dgm:spPr/>
      <dgm:t>
        <a:bodyPr/>
        <a:lstStyle/>
        <a:p>
          <a:endParaRPr lang="en-GB"/>
        </a:p>
      </dgm:t>
    </dgm:pt>
    <dgm:pt modelId="{8B798C9B-A4C0-4FB9-8585-F6C28B12AD40}">
      <dgm:prSet phldrT="[Text]" custT="1"/>
      <dgm:spPr/>
      <dgm:t>
        <a:bodyPr/>
        <a:lstStyle/>
        <a:p>
          <a:r>
            <a:rPr lang="en-GB" sz="1000" dirty="0"/>
            <a:t>Leadership opportunities</a:t>
          </a:r>
        </a:p>
      </dgm:t>
    </dgm:pt>
    <dgm:pt modelId="{8103268F-F3A5-4157-9B7D-29E291E1C723}" type="parTrans" cxnId="{E047DFA0-FFB7-4EE6-A380-DF377BB28A4B}">
      <dgm:prSet/>
      <dgm:spPr/>
      <dgm:t>
        <a:bodyPr/>
        <a:lstStyle/>
        <a:p>
          <a:endParaRPr lang="en-GB"/>
        </a:p>
      </dgm:t>
    </dgm:pt>
    <dgm:pt modelId="{DAD10955-2C0C-427D-9EB6-8E103CA528C2}" type="sibTrans" cxnId="{E047DFA0-FFB7-4EE6-A380-DF377BB28A4B}">
      <dgm:prSet/>
      <dgm:spPr/>
      <dgm:t>
        <a:bodyPr/>
        <a:lstStyle/>
        <a:p>
          <a:endParaRPr lang="en-GB"/>
        </a:p>
      </dgm:t>
    </dgm:pt>
    <dgm:pt modelId="{23AAD7EE-0D10-4D39-9436-52E9F1465E55}">
      <dgm:prSet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Leadership opportunities</a:t>
          </a:r>
        </a:p>
      </dgm:t>
    </dgm:pt>
    <dgm:pt modelId="{F74E3FA4-36A8-478C-9A2D-F047896B457F}" type="parTrans" cxnId="{51F98F31-F00C-4EDA-951D-B1B7B8135154}">
      <dgm:prSet/>
      <dgm:spPr/>
      <dgm:t>
        <a:bodyPr/>
        <a:lstStyle/>
        <a:p>
          <a:endParaRPr lang="en-GB"/>
        </a:p>
      </dgm:t>
    </dgm:pt>
    <dgm:pt modelId="{EE8B0660-F838-4905-9E9E-13DCD79B6909}" type="sibTrans" cxnId="{51F98F31-F00C-4EDA-951D-B1B7B8135154}">
      <dgm:prSet/>
      <dgm:spPr/>
      <dgm:t>
        <a:bodyPr/>
        <a:lstStyle/>
        <a:p>
          <a:endParaRPr lang="en-GB"/>
        </a:p>
      </dgm:t>
    </dgm:pt>
    <dgm:pt modelId="{53B380F2-C2F7-406F-A65C-311D158313C7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Leadership opportunities </a:t>
          </a:r>
        </a:p>
      </dgm:t>
    </dgm:pt>
    <dgm:pt modelId="{CF0B5164-A883-41B5-8823-76CF4C71ADF0}" type="parTrans" cxnId="{0AD2D0B9-7AD3-4BCA-9415-A30C85C1E551}">
      <dgm:prSet/>
      <dgm:spPr/>
      <dgm:t>
        <a:bodyPr/>
        <a:lstStyle/>
        <a:p>
          <a:endParaRPr lang="en-GB"/>
        </a:p>
      </dgm:t>
    </dgm:pt>
    <dgm:pt modelId="{9A8C70F8-45F8-407D-8A3A-5C1281192236}" type="sibTrans" cxnId="{0AD2D0B9-7AD3-4BCA-9415-A30C85C1E551}">
      <dgm:prSet/>
      <dgm:spPr/>
      <dgm:t>
        <a:bodyPr/>
        <a:lstStyle/>
        <a:p>
          <a:endParaRPr lang="en-GB"/>
        </a:p>
      </dgm:t>
    </dgm:pt>
    <dgm:pt modelId="{80E64CC6-03B4-4192-B572-1DC67C2FDDE8}">
      <dgm:prSet phldrT="[Text]" custT="1"/>
      <dgm:spPr>
        <a:solidFill>
          <a:srgbClr val="2CD5C4"/>
        </a:solidFill>
      </dgm:spPr>
      <dgm:t>
        <a:bodyPr/>
        <a:lstStyle/>
        <a:p>
          <a:endParaRPr lang="en-GB" sz="1000" dirty="0">
            <a:solidFill>
              <a:schemeClr val="tx1"/>
            </a:solidFill>
          </a:endParaRPr>
        </a:p>
      </dgm:t>
    </dgm:pt>
    <dgm:pt modelId="{9374A2E4-F7DA-4F7E-8997-8534795B8F8A}" type="parTrans" cxnId="{FD39287A-A1F1-47D0-BFBD-922C2ED6CA1F}">
      <dgm:prSet/>
      <dgm:spPr/>
      <dgm:t>
        <a:bodyPr/>
        <a:lstStyle/>
        <a:p>
          <a:endParaRPr lang="en-GB"/>
        </a:p>
      </dgm:t>
    </dgm:pt>
    <dgm:pt modelId="{D210AD65-EA81-4115-8F77-FAD60BB34FEC}" type="sibTrans" cxnId="{FD39287A-A1F1-47D0-BFBD-922C2ED6CA1F}">
      <dgm:prSet/>
      <dgm:spPr/>
      <dgm:t>
        <a:bodyPr/>
        <a:lstStyle/>
        <a:p>
          <a:endParaRPr lang="en-GB"/>
        </a:p>
      </dgm:t>
    </dgm:pt>
    <dgm:pt modelId="{44F46D8A-F2FB-4AB9-B5D3-64755C7B528D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Leadership opportunities</a:t>
          </a:r>
        </a:p>
      </dgm:t>
    </dgm:pt>
    <dgm:pt modelId="{2A6FC758-660E-4BC3-A431-1FE6E562A5CE}" type="parTrans" cxnId="{BBF68A35-AFFE-4790-8FE2-C55F6BA2B69B}">
      <dgm:prSet/>
      <dgm:spPr/>
      <dgm:t>
        <a:bodyPr/>
        <a:lstStyle/>
        <a:p>
          <a:endParaRPr lang="en-GB"/>
        </a:p>
      </dgm:t>
    </dgm:pt>
    <dgm:pt modelId="{F3951FB7-F098-4922-8A8D-2D197493007A}" type="sibTrans" cxnId="{BBF68A35-AFFE-4790-8FE2-C55F6BA2B69B}">
      <dgm:prSet/>
      <dgm:spPr/>
      <dgm:t>
        <a:bodyPr/>
        <a:lstStyle/>
        <a:p>
          <a:endParaRPr lang="en-GB"/>
        </a:p>
      </dgm:t>
    </dgm:pt>
    <dgm:pt modelId="{55E5A52E-84E6-43D4-B63A-9CBAC59A787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Leadership opportunities</a:t>
          </a:r>
        </a:p>
      </dgm:t>
    </dgm:pt>
    <dgm:pt modelId="{19A11DE9-423B-43F8-BF44-15DC8503F00E}" type="parTrans" cxnId="{27FE33BB-5D29-48FC-9DBE-10D322D2C82C}">
      <dgm:prSet/>
      <dgm:spPr/>
      <dgm:t>
        <a:bodyPr/>
        <a:lstStyle/>
        <a:p>
          <a:endParaRPr lang="en-GB"/>
        </a:p>
      </dgm:t>
    </dgm:pt>
    <dgm:pt modelId="{CC74F2B2-67E3-4578-B20C-FBCB31258CAB}" type="sibTrans" cxnId="{27FE33BB-5D29-48FC-9DBE-10D322D2C82C}">
      <dgm:prSet/>
      <dgm:spPr/>
      <dgm:t>
        <a:bodyPr/>
        <a:lstStyle/>
        <a:p>
          <a:endParaRPr lang="en-GB"/>
        </a:p>
      </dgm:t>
    </dgm:pt>
    <dgm:pt modelId="{46CCF3AF-59F9-4447-9F81-C6054C0ED121}">
      <dgm:prSet phldrT="[Text]" custT="1"/>
      <dgm:spPr>
        <a:solidFill>
          <a:srgbClr val="2CD5C4"/>
        </a:solidFill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MADE</a:t>
          </a:r>
        </a:p>
      </dgm:t>
    </dgm:pt>
    <dgm:pt modelId="{E039741F-DFB1-4A07-BBB5-1568763C7386}" type="parTrans" cxnId="{F235FD5C-3D15-4B02-B275-4716443ED092}">
      <dgm:prSet/>
      <dgm:spPr/>
      <dgm:t>
        <a:bodyPr/>
        <a:lstStyle/>
        <a:p>
          <a:endParaRPr lang="en-GB"/>
        </a:p>
      </dgm:t>
    </dgm:pt>
    <dgm:pt modelId="{E8956941-1E4F-4DD9-BF20-8C8E5CE57699}" type="sibTrans" cxnId="{F235FD5C-3D15-4B02-B275-4716443ED092}">
      <dgm:prSet/>
      <dgm:spPr/>
      <dgm:t>
        <a:bodyPr/>
        <a:lstStyle/>
        <a:p>
          <a:endParaRPr lang="en-GB"/>
        </a:p>
      </dgm:t>
    </dgm:pt>
    <dgm:pt modelId="{A455952F-F549-4AA8-B002-277F8BA1EE46}" type="pres">
      <dgm:prSet presAssocID="{0364A672-B20F-4BDA-923E-120D3920782D}" presName="Name0" presStyleCnt="0">
        <dgm:presLayoutVars>
          <dgm:dir/>
          <dgm:animLvl val="lvl"/>
          <dgm:resizeHandles val="exact"/>
        </dgm:presLayoutVars>
      </dgm:prSet>
      <dgm:spPr/>
    </dgm:pt>
    <dgm:pt modelId="{FAEB8BD1-CEFC-4657-86CC-1D23D0DB7E13}" type="pres">
      <dgm:prSet presAssocID="{92D124B0-5DC5-4CA3-946B-40DC6EFF49AC}" presName="composite" presStyleCnt="0"/>
      <dgm:spPr/>
    </dgm:pt>
    <dgm:pt modelId="{4E1207E2-1DED-468F-8BCD-30921481E56E}" type="pres">
      <dgm:prSet presAssocID="{92D124B0-5DC5-4CA3-946B-40DC6EFF49AC}" presName="par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6982B00D-2539-4B36-B6E7-2EA22BA7959F}" type="pres">
      <dgm:prSet presAssocID="{92D124B0-5DC5-4CA3-946B-40DC6EFF49AC}" presName="desTx" presStyleLbl="revTx" presStyleIdx="0" presStyleCnt="7" custLinFactNeighborX="2925" custLinFactNeighborY="568">
        <dgm:presLayoutVars>
          <dgm:bulletEnabled val="1"/>
        </dgm:presLayoutVars>
      </dgm:prSet>
      <dgm:spPr/>
    </dgm:pt>
    <dgm:pt modelId="{0F641AB8-1693-4F48-90A4-AFD64FD2EAFC}" type="pres">
      <dgm:prSet presAssocID="{BFCB66DF-1941-4FFF-985A-0FB816AFEE68}" presName="space" presStyleCnt="0"/>
      <dgm:spPr/>
    </dgm:pt>
    <dgm:pt modelId="{6BD34A41-2F50-4659-B334-4D984EC7934F}" type="pres">
      <dgm:prSet presAssocID="{83EA6D78-E7E3-43D0-AC9A-997CC3D72230}" presName="composite" presStyleCnt="0"/>
      <dgm:spPr/>
    </dgm:pt>
    <dgm:pt modelId="{274C370F-469E-4BFD-8B87-AD10C7C23ADF}" type="pres">
      <dgm:prSet presAssocID="{83EA6D78-E7E3-43D0-AC9A-997CC3D72230}" presName="parTx" presStyleLbl="node1" presStyleIdx="1" presStyleCnt="7" custLinFactNeighborY="-2266">
        <dgm:presLayoutVars>
          <dgm:chMax val="0"/>
          <dgm:chPref val="0"/>
          <dgm:bulletEnabled val="1"/>
        </dgm:presLayoutVars>
      </dgm:prSet>
      <dgm:spPr/>
    </dgm:pt>
    <dgm:pt modelId="{46FCF748-A26E-4984-906F-ABFDA8D4AF03}" type="pres">
      <dgm:prSet presAssocID="{83EA6D78-E7E3-43D0-AC9A-997CC3D72230}" presName="desTx" presStyleLbl="revTx" presStyleIdx="1" presStyleCnt="7" custScaleX="110643" custLinFactNeighborX="1250" custLinFactNeighborY="-546">
        <dgm:presLayoutVars>
          <dgm:bulletEnabled val="1"/>
        </dgm:presLayoutVars>
      </dgm:prSet>
      <dgm:spPr/>
    </dgm:pt>
    <dgm:pt modelId="{59D2C7CA-0AF4-4CDF-8511-316D1542D533}" type="pres">
      <dgm:prSet presAssocID="{DBD51630-9B47-4DAF-9A95-79155863F150}" presName="space" presStyleCnt="0"/>
      <dgm:spPr/>
    </dgm:pt>
    <dgm:pt modelId="{6E9DBC65-BC87-4332-954D-23C06C9275B9}" type="pres">
      <dgm:prSet presAssocID="{7ACCCB16-ACB4-4069-B950-75A588FFAB88}" presName="composite" presStyleCnt="0"/>
      <dgm:spPr/>
    </dgm:pt>
    <dgm:pt modelId="{27CB781B-4992-4A0B-861D-EF1BC6ADDC57}" type="pres">
      <dgm:prSet presAssocID="{7ACCCB16-ACB4-4069-B950-75A588FFAB88}" presName="par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7B7C14E4-9D60-4AF4-B18D-87643679EF47}" type="pres">
      <dgm:prSet presAssocID="{7ACCCB16-ACB4-4069-B950-75A588FFAB88}" presName="desTx" presStyleLbl="revTx" presStyleIdx="2" presStyleCnt="7" custScaleY="101065" custLinFactNeighborY="209">
        <dgm:presLayoutVars>
          <dgm:bulletEnabled val="1"/>
        </dgm:presLayoutVars>
      </dgm:prSet>
      <dgm:spPr/>
    </dgm:pt>
    <dgm:pt modelId="{E5C0982B-F4C8-4711-AB72-E8EDFF8AF240}" type="pres">
      <dgm:prSet presAssocID="{931DD5E2-8EE0-4D8F-9FA6-162FEE82A111}" presName="space" presStyleCnt="0"/>
      <dgm:spPr/>
    </dgm:pt>
    <dgm:pt modelId="{35D0796F-6842-4CBC-8DC1-13BAE98C6A51}" type="pres">
      <dgm:prSet presAssocID="{782DB606-36B7-40B8-A38A-12D21A34073B}" presName="composite" presStyleCnt="0"/>
      <dgm:spPr/>
    </dgm:pt>
    <dgm:pt modelId="{FDCFFDD7-7CF2-4493-98BF-4EEE8C05CC2C}" type="pres">
      <dgm:prSet presAssocID="{782DB606-36B7-40B8-A38A-12D21A34073B}" presName="par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BAB3D8CF-C8E6-49B8-9DA4-5F7A30299C21}" type="pres">
      <dgm:prSet presAssocID="{782DB606-36B7-40B8-A38A-12D21A34073B}" presName="desTx" presStyleLbl="revTx" presStyleIdx="3" presStyleCnt="7" custLinFactNeighborX="-1047" custLinFactNeighborY="-745">
        <dgm:presLayoutVars>
          <dgm:bulletEnabled val="1"/>
        </dgm:presLayoutVars>
      </dgm:prSet>
      <dgm:spPr/>
    </dgm:pt>
    <dgm:pt modelId="{A0B35083-30DF-45DC-96E2-A8FA40FB1B7F}" type="pres">
      <dgm:prSet presAssocID="{5D19418C-07CF-4A2D-A0D4-78E8817C8B3D}" presName="space" presStyleCnt="0"/>
      <dgm:spPr/>
    </dgm:pt>
    <dgm:pt modelId="{AECE589D-7D7B-4A6F-8358-9583B7AB1AA8}" type="pres">
      <dgm:prSet presAssocID="{ADC3FBBA-76D5-425C-B715-B039FF153B46}" presName="composite" presStyleCnt="0"/>
      <dgm:spPr/>
    </dgm:pt>
    <dgm:pt modelId="{D3B23F4F-64F8-4B70-80FF-63ECDDAA0FB6}" type="pres">
      <dgm:prSet presAssocID="{ADC3FBBA-76D5-425C-B715-B039FF153B46}" presName="par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EBAC5C76-6B04-4C9A-9780-2EE5BBC8BA0B}" type="pres">
      <dgm:prSet presAssocID="{ADC3FBBA-76D5-425C-B715-B039FF153B46}" presName="desTx" presStyleLbl="revTx" presStyleIdx="4" presStyleCnt="7">
        <dgm:presLayoutVars>
          <dgm:bulletEnabled val="1"/>
        </dgm:presLayoutVars>
      </dgm:prSet>
      <dgm:spPr/>
    </dgm:pt>
    <dgm:pt modelId="{C986AA68-B1E2-4419-9E7E-C2C6B9389E71}" type="pres">
      <dgm:prSet presAssocID="{82F34F30-2FAC-41DB-A7E4-DE82A3EF027D}" presName="space" presStyleCnt="0"/>
      <dgm:spPr/>
    </dgm:pt>
    <dgm:pt modelId="{EBBA1DE6-9F8E-4ABE-B942-3027776AD8A5}" type="pres">
      <dgm:prSet presAssocID="{07C90D33-12E3-4305-911E-8390825F1DFB}" presName="composite" presStyleCnt="0"/>
      <dgm:spPr/>
    </dgm:pt>
    <dgm:pt modelId="{FEC6F0E4-4A2C-4A57-A96B-7859FB8459E5}" type="pres">
      <dgm:prSet presAssocID="{07C90D33-12E3-4305-911E-8390825F1DFB}" presName="par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DB7E1731-7809-4881-951C-C6912223B4E9}" type="pres">
      <dgm:prSet presAssocID="{07C90D33-12E3-4305-911E-8390825F1DFB}" presName="desTx" presStyleLbl="revTx" presStyleIdx="5" presStyleCnt="7">
        <dgm:presLayoutVars>
          <dgm:bulletEnabled val="1"/>
        </dgm:presLayoutVars>
      </dgm:prSet>
      <dgm:spPr/>
    </dgm:pt>
    <dgm:pt modelId="{E9988C23-C5DA-4B8F-835B-B97E1BA47CF9}" type="pres">
      <dgm:prSet presAssocID="{951B5E5F-ACFF-4F43-8083-0F063772D68F}" presName="space" presStyleCnt="0"/>
      <dgm:spPr/>
    </dgm:pt>
    <dgm:pt modelId="{59B06C5B-981D-4288-9DF2-71BDC791B8C0}" type="pres">
      <dgm:prSet presAssocID="{13E0C576-2025-417E-8532-8FD224C5B0FD}" presName="composite" presStyleCnt="0"/>
      <dgm:spPr/>
    </dgm:pt>
    <dgm:pt modelId="{4AFEFA84-10D5-4A8A-9EAF-3EA08D46B5C3}" type="pres">
      <dgm:prSet presAssocID="{13E0C576-2025-417E-8532-8FD224C5B0FD}" presName="parTx" presStyleLbl="node1" presStyleIdx="6" presStyleCnt="7" custLinFactNeighborX="178">
        <dgm:presLayoutVars>
          <dgm:chMax val="0"/>
          <dgm:chPref val="0"/>
          <dgm:bulletEnabled val="1"/>
        </dgm:presLayoutVars>
      </dgm:prSet>
      <dgm:spPr/>
    </dgm:pt>
    <dgm:pt modelId="{8DE5F8D9-3B71-44EB-8FB3-6E6426B7F52F}" type="pres">
      <dgm:prSet presAssocID="{13E0C576-2025-417E-8532-8FD224C5B0FD}" presName="desTx" presStyleLbl="revTx" presStyleIdx="6" presStyleCnt="7">
        <dgm:presLayoutVars>
          <dgm:bulletEnabled val="1"/>
        </dgm:presLayoutVars>
      </dgm:prSet>
      <dgm:spPr/>
    </dgm:pt>
  </dgm:ptLst>
  <dgm:cxnLst>
    <dgm:cxn modelId="{106F7900-041D-4856-899B-BB59083C013B}" type="presOf" srcId="{E0ADA9AD-9812-4D55-9CE7-E0EDA8EE4D35}" destId="{6982B00D-2539-4B36-B6E7-2EA22BA7959F}" srcOrd="0" destOrd="8" presId="urn:microsoft.com/office/officeart/2005/8/layout/chevron1"/>
    <dgm:cxn modelId="{0E788403-DF4F-4ED4-8187-300AEAF904E0}" type="presOf" srcId="{D268D934-9F70-4D8A-BD55-43E2FBF590BB}" destId="{DB7E1731-7809-4881-951C-C6912223B4E9}" srcOrd="0" destOrd="9" presId="urn:microsoft.com/office/officeart/2005/8/layout/chevron1"/>
    <dgm:cxn modelId="{68C0C203-9479-4D42-9F52-0DC7E4726BA6}" type="presOf" srcId="{9C9C0AD3-8832-4D1D-8F0A-F1CC3A6BCA29}" destId="{EBAC5C76-6B04-4C9A-9780-2EE5BBC8BA0B}" srcOrd="0" destOrd="3" presId="urn:microsoft.com/office/officeart/2005/8/layout/chevron1"/>
    <dgm:cxn modelId="{EFDBEC03-CA55-4654-B6EA-3E574635C5AE}" type="presOf" srcId="{55E5A52E-84E6-43D4-B63A-9CBAC59A7871}" destId="{DB7E1731-7809-4881-951C-C6912223B4E9}" srcOrd="0" destOrd="16" presId="urn:microsoft.com/office/officeart/2005/8/layout/chevron1"/>
    <dgm:cxn modelId="{CD659D04-3A12-40AF-9BF8-0388FDBCADCE}" srcId="{0364A672-B20F-4BDA-923E-120D3920782D}" destId="{83EA6D78-E7E3-43D0-AC9A-997CC3D72230}" srcOrd="1" destOrd="0" parTransId="{4DB5FB7E-F668-4597-8724-3F1204E524A9}" sibTransId="{DBD51630-9B47-4DAF-9A95-79155863F150}"/>
    <dgm:cxn modelId="{BDB1B404-9B7B-44DF-AE4C-73088100B3CC}" type="presOf" srcId="{DC5D979F-F6EE-4627-883D-E34257039AF7}" destId="{BAB3D8CF-C8E6-49B8-9DA4-5F7A30299C21}" srcOrd="0" destOrd="3" presId="urn:microsoft.com/office/officeart/2005/8/layout/chevron1"/>
    <dgm:cxn modelId="{921DE304-A23E-46EE-B5F0-E13EB4282AF7}" type="presOf" srcId="{72B32320-5959-4BAE-8607-A02B4BFE5B12}" destId="{DB7E1731-7809-4881-951C-C6912223B4E9}" srcOrd="0" destOrd="1" presId="urn:microsoft.com/office/officeart/2005/8/layout/chevron1"/>
    <dgm:cxn modelId="{5CCD2B05-D31A-4099-B0DC-CDD352B134F4}" srcId="{83EA6D78-E7E3-43D0-AC9A-997CC3D72230}" destId="{F6519E04-CCEB-4088-B450-8EE0A1D10A79}" srcOrd="16" destOrd="0" parTransId="{EA4707BE-7451-46A5-AD56-B1BEB25461C4}" sibTransId="{BBCD4D2A-7C8C-4BC9-9572-10081BB92F23}"/>
    <dgm:cxn modelId="{F6C24D05-269C-4F5D-964C-CE4A6840B688}" srcId="{ADC3FBBA-76D5-425C-B715-B039FF153B46}" destId="{2652B989-7313-41D9-A9EA-958DB76AC87A}" srcOrd="12" destOrd="0" parTransId="{A2700BD5-7BB8-47D6-A03D-8090A7F45384}" sibTransId="{BE509E8F-AEFF-4E62-95AD-4785BAAEC552}"/>
    <dgm:cxn modelId="{40727207-E87D-4607-BEA3-C0E85A953C5F}" type="presOf" srcId="{1576B199-8DCF-4FE0-8E10-EB1C90248745}" destId="{46FCF748-A26E-4984-906F-ABFDA8D4AF03}" srcOrd="0" destOrd="15" presId="urn:microsoft.com/office/officeart/2005/8/layout/chevron1"/>
    <dgm:cxn modelId="{9097AF07-57F1-4F51-BD6B-5DA2CCD5F3BB}" type="presOf" srcId="{4C88FE2B-E366-4299-B1CC-7CDC4FB45111}" destId="{8DE5F8D9-3B71-44EB-8FB3-6E6426B7F52F}" srcOrd="0" destOrd="0" presId="urn:microsoft.com/office/officeart/2005/8/layout/chevron1"/>
    <dgm:cxn modelId="{441C950A-43DA-4AA4-BAE0-075A1807BC69}" srcId="{92D124B0-5DC5-4CA3-946B-40DC6EFF49AC}" destId="{3891E2BF-11A3-4590-9FBD-FA15D63119A2}" srcOrd="3" destOrd="0" parTransId="{D9D5A324-191D-4DEC-A7B1-D468481ABCAC}" sibTransId="{EDCF35FF-872F-415A-82AA-1300F1398A5E}"/>
    <dgm:cxn modelId="{CC98650C-C074-4DA2-B812-05B3762DB32E}" type="presOf" srcId="{327F2C71-8057-40FD-B5B6-7D43C956DD57}" destId="{6982B00D-2539-4B36-B6E7-2EA22BA7959F}" srcOrd="0" destOrd="11" presId="urn:microsoft.com/office/officeart/2005/8/layout/chevron1"/>
    <dgm:cxn modelId="{B69AE70C-E3C4-43C5-9036-AFCA1D198C56}" srcId="{07C90D33-12E3-4305-911E-8390825F1DFB}" destId="{0127878E-C6E7-44B0-9DDC-413D5DCD6EA4}" srcOrd="0" destOrd="0" parTransId="{F8CD687C-D948-419B-A1E4-0DC01D941AB6}" sibTransId="{BF7AA74F-4E70-42DC-A084-A2EC2851367B}"/>
    <dgm:cxn modelId="{E9D1850D-10F9-439A-B0C7-CDFC67A909EB}" type="presOf" srcId="{B5A14DDB-B134-45E2-8702-10A3E368EDFB}" destId="{DB7E1731-7809-4881-951C-C6912223B4E9}" srcOrd="0" destOrd="6" presId="urn:microsoft.com/office/officeart/2005/8/layout/chevron1"/>
    <dgm:cxn modelId="{98469D0E-AA5C-46B5-98F4-E2B64A03D571}" srcId="{83EA6D78-E7E3-43D0-AC9A-997CC3D72230}" destId="{E8CD646E-6A88-4798-B6B0-3256D67EFE92}" srcOrd="0" destOrd="0" parTransId="{5709A6DC-5A0C-4F6D-9C1C-AE31F830F5CB}" sibTransId="{A3743B02-0F09-4E39-A3E1-EEE2BE9A9929}"/>
    <dgm:cxn modelId="{6D4F0A0F-13D1-40DC-BFBC-6AED18039D3B}" type="presOf" srcId="{A5539BBB-2F4F-41A1-B86D-B7F11C86BF6C}" destId="{DB7E1731-7809-4881-951C-C6912223B4E9}" srcOrd="0" destOrd="15" presId="urn:microsoft.com/office/officeart/2005/8/layout/chevron1"/>
    <dgm:cxn modelId="{8949550F-B853-4B4C-B8B5-270CD4D39D3C}" srcId="{ADC3FBBA-76D5-425C-B715-B039FF153B46}" destId="{812C3942-715B-4C38-8477-3616A2455538}" srcOrd="6" destOrd="0" parTransId="{37C26087-97A6-4CF7-8ADD-75983E1DAD70}" sibTransId="{F670E5A4-0CF8-4854-B1ED-D43DD68F645E}"/>
    <dgm:cxn modelId="{E9739610-A213-4E94-AAA8-E842002AB345}" srcId="{782DB606-36B7-40B8-A38A-12D21A34073B}" destId="{8691071B-54BC-4607-B68A-F5660249AC40}" srcOrd="1" destOrd="0" parTransId="{282DDB74-42A7-49BA-8F5C-470C03ED4418}" sibTransId="{BA791E6E-1953-4821-B29D-5194C490AB1F}"/>
    <dgm:cxn modelId="{F6E39E12-4D80-4C61-9157-364D5D68CE8C}" srcId="{ADC3FBBA-76D5-425C-B715-B039FF153B46}" destId="{2E468E80-E809-4D13-B7C9-D699A3F4D79B}" srcOrd="11" destOrd="0" parTransId="{A0660FB3-AD02-4B58-A5B8-CCDD26D5DFB4}" sibTransId="{16983B23-3BB2-4B72-9C6A-7ADEEF04781E}"/>
    <dgm:cxn modelId="{84033813-C186-418A-A073-CFA114C9AB53}" srcId="{07C90D33-12E3-4305-911E-8390825F1DFB}" destId="{F06A1108-06AA-4CB2-B4A6-C630EFB5620D}" srcOrd="8" destOrd="0" parTransId="{F2E08635-3AC5-4E37-BAFD-D8F4240B58AD}" sibTransId="{31B80856-737F-4A0C-958B-C04BC050D556}"/>
    <dgm:cxn modelId="{DF093615-914C-428D-B377-CDF516749AD8}" srcId="{92D124B0-5DC5-4CA3-946B-40DC6EFF49AC}" destId="{618E9B17-DE64-4EA8-9410-0CE909737077}" srcOrd="4" destOrd="0" parTransId="{8F2A3ECE-750D-486F-A894-3779AD57BBE2}" sibTransId="{B5454720-DFFA-4C98-846D-6804139BC6DE}"/>
    <dgm:cxn modelId="{CE74FC15-6D8E-431F-9654-5DFC6A68E3AD}" type="presOf" srcId="{24A942E1-07A2-45C3-9F90-35FDF6F176D0}" destId="{7B7C14E4-9D60-4AF4-B18D-87643679EF47}" srcOrd="0" destOrd="7" presId="urn:microsoft.com/office/officeart/2005/8/layout/chevron1"/>
    <dgm:cxn modelId="{46030516-DEAA-48DD-AD5B-0528CF383DFE}" type="presOf" srcId="{42E43313-8381-416A-9FF5-052D5D5220EC}" destId="{6982B00D-2539-4B36-B6E7-2EA22BA7959F}" srcOrd="0" destOrd="0" presId="urn:microsoft.com/office/officeart/2005/8/layout/chevron1"/>
    <dgm:cxn modelId="{884EC118-F00F-4313-9217-248E85C399EE}" type="presOf" srcId="{6713F68B-88B5-460B-904B-D8DAEFE0ACC6}" destId="{7B7C14E4-9D60-4AF4-B18D-87643679EF47}" srcOrd="0" destOrd="2" presId="urn:microsoft.com/office/officeart/2005/8/layout/chevron1"/>
    <dgm:cxn modelId="{A932A41A-A43D-47A5-996E-D66CA9EB33D1}" srcId="{7ACCCB16-ACB4-4069-B950-75A588FFAB88}" destId="{B4355EF4-84C0-4C79-AB3F-7F49B6EB0637}" srcOrd="6" destOrd="0" parTransId="{7BC83947-99BB-40FF-9525-8267BCC8074F}" sibTransId="{38026B77-B743-4F92-A952-6EC3090A7731}"/>
    <dgm:cxn modelId="{F4EBE21D-C843-45FA-904E-BC1A9F1888B2}" srcId="{83EA6D78-E7E3-43D0-AC9A-997CC3D72230}" destId="{C7E51DFA-11DD-4E0B-B9E4-297C5CDF4576}" srcOrd="12" destOrd="0" parTransId="{F95A4961-4447-44BC-AE0D-ECCE71F4FDDB}" sibTransId="{EBCAB7EE-7590-4B1F-968B-8D2CFB1C8A2F}"/>
    <dgm:cxn modelId="{0AF1571F-F5EC-4384-84EF-8F0201F55009}" type="presOf" srcId="{03DBC1E2-4912-421A-AA2E-89035B536701}" destId="{46FCF748-A26E-4984-906F-ABFDA8D4AF03}" srcOrd="0" destOrd="5" presId="urn:microsoft.com/office/officeart/2005/8/layout/chevron1"/>
    <dgm:cxn modelId="{16D02720-382D-4F78-8F99-AC58C8BE5661}" srcId="{07C90D33-12E3-4305-911E-8390825F1DFB}" destId="{A5539BBB-2F4F-41A1-B86D-B7F11C86BF6C}" srcOrd="15" destOrd="0" parTransId="{67A33E10-B572-44A0-A69F-23D6F494CED4}" sibTransId="{AED7A811-F320-4F7A-9469-3ACDB88C3509}"/>
    <dgm:cxn modelId="{BAF34221-0AA4-4D0A-8D96-AC7CEAFD6104}" type="presOf" srcId="{6C2DF9D9-7AD1-4EC7-ACF4-EE610293E6F1}" destId="{BAB3D8CF-C8E6-49B8-9DA4-5F7A30299C21}" srcOrd="0" destOrd="13" presId="urn:microsoft.com/office/officeart/2005/8/layout/chevron1"/>
    <dgm:cxn modelId="{1A9B8522-2D8C-44D2-B2FF-3F6E8A113A54}" srcId="{7ACCCB16-ACB4-4069-B950-75A588FFAB88}" destId="{F73F8648-F61C-4264-BCF3-5651968BD9E3}" srcOrd="5" destOrd="0" parTransId="{71362F88-4A0E-4414-89BF-0725834C0919}" sibTransId="{6B667F9D-D1A4-4880-97F3-B184884200A0}"/>
    <dgm:cxn modelId="{CA44EB22-898E-49C7-85EE-1BE121F2846F}" srcId="{7ACCCB16-ACB4-4069-B950-75A588FFAB88}" destId="{457DE2FF-8D20-4E79-97BD-9B741A415477}" srcOrd="3" destOrd="0" parTransId="{A98B34A5-C10C-4D55-8AB1-9A995DD9001D}" sibTransId="{480967DA-E240-46F5-9EC7-5A4EB81365D2}"/>
    <dgm:cxn modelId="{11403823-DC68-447D-9643-0D984CA8BD07}" srcId="{7ACCCB16-ACB4-4069-B950-75A588FFAB88}" destId="{24A942E1-07A2-45C3-9F90-35FDF6F176D0}" srcOrd="7" destOrd="0" parTransId="{31C9EC5C-1AAF-4254-ABB2-95326F0B5958}" sibTransId="{AA754ADE-8646-4663-A6EC-3EFDC47C2427}"/>
    <dgm:cxn modelId="{B45B6424-91AC-4BD5-AD63-AA761CDD635A}" type="presOf" srcId="{812C3942-715B-4C38-8477-3616A2455538}" destId="{EBAC5C76-6B04-4C9A-9780-2EE5BBC8BA0B}" srcOrd="0" destOrd="6" presId="urn:microsoft.com/office/officeart/2005/8/layout/chevron1"/>
    <dgm:cxn modelId="{6B045624-D667-45E7-93DF-CD728FC7316C}" srcId="{782DB606-36B7-40B8-A38A-12D21A34073B}" destId="{72182A36-0971-410F-8712-60D13EC2273E}" srcOrd="7" destOrd="0" parTransId="{7D3D95AD-0DDA-470C-810A-0B1D22FC3508}" sibTransId="{81B1B27B-FF28-45F0-A46D-A5991B4540C2}"/>
    <dgm:cxn modelId="{523B5624-B0D9-439F-B845-C96FE44A48DF}" srcId="{92D124B0-5DC5-4CA3-946B-40DC6EFF49AC}" destId="{327F2C71-8057-40FD-B5B6-7D43C956DD57}" srcOrd="11" destOrd="0" parTransId="{0E5266B8-DD76-4B3C-978D-EC7045A1A42C}" sibTransId="{A2CF3003-0407-44D0-8634-92D27C50A441}"/>
    <dgm:cxn modelId="{75338424-B0DE-45EC-9D81-3A225ECD27E4}" srcId="{7ACCCB16-ACB4-4069-B950-75A588FFAB88}" destId="{F42623FA-DDCF-45E6-945F-6D54F76F2683}" srcOrd="0" destOrd="0" parTransId="{D63290EE-8071-4F17-BA14-F2192816A617}" sibTransId="{522B5C53-6A8A-44CA-9947-945CEBD148D2}"/>
    <dgm:cxn modelId="{31F2C324-92F1-4FD8-83D0-0B0DE02F794F}" srcId="{782DB606-36B7-40B8-A38A-12D21A34073B}" destId="{913864F1-9BD2-4966-8490-26A18E47448F}" srcOrd="0" destOrd="0" parTransId="{49416F0D-D68D-4275-B4D4-F45B2318DD91}" sibTransId="{48C01F4D-FA02-4A22-B2A2-BBEF869E39C5}"/>
    <dgm:cxn modelId="{DE601D27-3E1B-4D99-8AD7-3DC4BEAF381C}" type="presOf" srcId="{E7F31EA6-A02A-463C-824A-98F8DF69D9EF}" destId="{7B7C14E4-9D60-4AF4-B18D-87643679EF47}" srcOrd="0" destOrd="10" presId="urn:microsoft.com/office/officeart/2005/8/layout/chevron1"/>
    <dgm:cxn modelId="{C43C6027-E52A-49D0-8CA6-7C5EEFB2A2FE}" type="presOf" srcId="{D55AD237-627B-4476-8574-B0F0F09498C8}" destId="{7B7C14E4-9D60-4AF4-B18D-87643679EF47}" srcOrd="0" destOrd="9" presId="urn:microsoft.com/office/officeart/2005/8/layout/chevron1"/>
    <dgm:cxn modelId="{106BBF27-9284-4CCE-9E68-76709D52D456}" type="presOf" srcId="{7B426B2C-3377-4908-B9E1-EFCA2D1E6CD4}" destId="{DB7E1731-7809-4881-951C-C6912223B4E9}" srcOrd="0" destOrd="3" presId="urn:microsoft.com/office/officeart/2005/8/layout/chevron1"/>
    <dgm:cxn modelId="{E194D22C-43FA-4345-9035-54514E55D2DD}" type="presOf" srcId="{72182A36-0971-410F-8712-60D13EC2273E}" destId="{BAB3D8CF-C8E6-49B8-9DA4-5F7A30299C21}" srcOrd="0" destOrd="7" presId="urn:microsoft.com/office/officeart/2005/8/layout/chevron1"/>
    <dgm:cxn modelId="{B0D1002D-59B7-4502-9588-36CE3C03527A}" srcId="{ADC3FBBA-76D5-425C-B715-B039FF153B46}" destId="{5E136661-7997-4638-8A7C-8B58B8FD2AFA}" srcOrd="10" destOrd="0" parTransId="{F1987F42-0266-4AA1-815F-3826F0D0C24E}" sibTransId="{50251A82-6629-44AB-9B3C-E50048A1FD1D}"/>
    <dgm:cxn modelId="{125D5D2E-CF34-42E7-BD70-3F64B96D35C4}" type="presOf" srcId="{C6579C69-4421-41A5-AD6D-8BA6D8D79F68}" destId="{7B7C14E4-9D60-4AF4-B18D-87643679EF47}" srcOrd="0" destOrd="4" presId="urn:microsoft.com/office/officeart/2005/8/layout/chevron1"/>
    <dgm:cxn modelId="{AABBD22E-6924-4CCF-868F-83713FC1D8DF}" srcId="{83EA6D78-E7E3-43D0-AC9A-997CC3D72230}" destId="{19BB7C85-A456-4F5F-BE24-E7E87779AA67}" srcOrd="17" destOrd="0" parTransId="{7621B328-AA3D-4CA0-833A-35D408087757}" sibTransId="{6A5ADDBD-643B-40D1-BD6B-11F1E920911A}"/>
    <dgm:cxn modelId="{F555AF30-5F21-4D23-BEC6-DB8E4E040B1C}" type="presOf" srcId="{EEF21F43-244F-4FDD-88D4-501C37AC4AB2}" destId="{46FCF748-A26E-4984-906F-ABFDA8D4AF03}" srcOrd="0" destOrd="8" presId="urn:microsoft.com/office/officeart/2005/8/layout/chevron1"/>
    <dgm:cxn modelId="{F8410331-47FF-4236-AA23-C5CE5412E5E8}" srcId="{92D124B0-5DC5-4CA3-946B-40DC6EFF49AC}" destId="{F836917D-52EB-43CB-BEC4-6DC7F22F17C2}" srcOrd="1" destOrd="0" parTransId="{2BBC21E2-1337-4031-8278-CF33F7149338}" sibTransId="{3274BC26-204F-4481-9B4F-38FED86432A5}"/>
    <dgm:cxn modelId="{51F98F31-F00C-4EDA-951D-B1B7B8135154}" srcId="{7ACCCB16-ACB4-4069-B950-75A588FFAB88}" destId="{23AAD7EE-0D10-4D39-9436-52E9F1465E55}" srcOrd="16" destOrd="0" parTransId="{F74E3FA4-36A8-478C-9A2D-F047896B457F}" sibTransId="{EE8B0660-F838-4905-9E9E-13DCD79B6909}"/>
    <dgm:cxn modelId="{8E22FD31-0BE9-4FB6-918C-91D761277125}" srcId="{83EA6D78-E7E3-43D0-AC9A-997CC3D72230}" destId="{B4F4F561-15CA-48FE-BF6E-CBBA11524546}" srcOrd="10" destOrd="0" parTransId="{0440D3D9-BFB4-4B87-B97B-848C62B6A753}" sibTransId="{2BB490AA-FF89-4CB9-9B01-13234C2B3C05}"/>
    <dgm:cxn modelId="{53C46C32-A2DD-401C-85AD-7D44386BBB35}" type="presOf" srcId="{4400A57D-00FE-42CA-B91B-CF5660BF3909}" destId="{46FCF748-A26E-4984-906F-ABFDA8D4AF03}" srcOrd="0" destOrd="4" presId="urn:microsoft.com/office/officeart/2005/8/layout/chevron1"/>
    <dgm:cxn modelId="{50155633-73DF-408D-A2A4-C21F629A5A8E}" type="presOf" srcId="{92D124B0-5DC5-4CA3-946B-40DC6EFF49AC}" destId="{4E1207E2-1DED-468F-8BCD-30921481E56E}" srcOrd="0" destOrd="0" presId="urn:microsoft.com/office/officeart/2005/8/layout/chevron1"/>
    <dgm:cxn modelId="{12327633-6265-4E9C-8D71-F0EA07D42951}" srcId="{83EA6D78-E7E3-43D0-AC9A-997CC3D72230}" destId="{EEF21F43-244F-4FDD-88D4-501C37AC4AB2}" srcOrd="8" destOrd="0" parTransId="{0EB14755-1608-4368-9A5E-CD7D9A19F69D}" sibTransId="{170DCFCF-34E9-4B71-A19B-6645A14C8FCE}"/>
    <dgm:cxn modelId="{005E5633-30B2-4187-AEC1-0533660813AC}" srcId="{83EA6D78-E7E3-43D0-AC9A-997CC3D72230}" destId="{1C87340A-77EF-46D7-850E-CE03322C86E9}" srcOrd="18" destOrd="0" parTransId="{35813B21-AA3F-4AC6-88A5-9D9ECD79D74D}" sibTransId="{4A219740-DE08-4476-A6E0-3898F813EB35}"/>
    <dgm:cxn modelId="{248E7E33-4586-4D02-93AB-8041906D9FE4}" srcId="{7ACCCB16-ACB4-4069-B950-75A588FFAB88}" destId="{7F18D8E6-226A-4E63-A1DA-E166CF3ABF74}" srcOrd="11" destOrd="0" parTransId="{E1DDA292-93D5-43FB-9C00-484779650479}" sibTransId="{D5F77D08-0F0A-4A81-AAEA-7FE1B49391BC}"/>
    <dgm:cxn modelId="{44E3B633-B2F4-444F-98D7-4A4E59A21BF7}" srcId="{0364A672-B20F-4BDA-923E-120D3920782D}" destId="{ADC3FBBA-76D5-425C-B715-B039FF153B46}" srcOrd="4" destOrd="0" parTransId="{3460D92E-C320-4057-873A-C5E04EB7736C}" sibTransId="{82F34F30-2FAC-41DB-A7E4-DE82A3EF027D}"/>
    <dgm:cxn modelId="{548BBE33-C2C2-436A-B3DD-64FCEC3719DE}" type="presOf" srcId="{209435DA-E661-4D00-85CE-E725A0DC15FC}" destId="{46FCF748-A26E-4984-906F-ABFDA8D4AF03}" srcOrd="0" destOrd="7" presId="urn:microsoft.com/office/officeart/2005/8/layout/chevron1"/>
    <dgm:cxn modelId="{5F483735-7221-4130-B434-EDBFB5BAB8CC}" type="presOf" srcId="{F836917D-52EB-43CB-BEC4-6DC7F22F17C2}" destId="{6982B00D-2539-4B36-B6E7-2EA22BA7959F}" srcOrd="0" destOrd="1" presId="urn:microsoft.com/office/officeart/2005/8/layout/chevron1"/>
    <dgm:cxn modelId="{BBF68A35-AFFE-4790-8FE2-C55F6BA2B69B}" srcId="{ADC3FBBA-76D5-425C-B715-B039FF153B46}" destId="{44F46D8A-F2FB-4AB9-B5D3-64755C7B528D}" srcOrd="16" destOrd="0" parTransId="{2A6FC758-660E-4BC3-A431-1FE6E562A5CE}" sibTransId="{F3951FB7-F098-4922-8A8D-2D197493007A}"/>
    <dgm:cxn modelId="{B77D8E3B-EE1F-4E71-990F-B3BF43F859A5}" type="presOf" srcId="{9EB8D089-B55E-47CC-AB59-C4580FEB41F4}" destId="{46FCF748-A26E-4984-906F-ABFDA8D4AF03}" srcOrd="0" destOrd="6" presId="urn:microsoft.com/office/officeart/2005/8/layout/chevron1"/>
    <dgm:cxn modelId="{1C09AC3C-1ABE-405C-9C55-826AEBDCD03A}" type="presOf" srcId="{AA67AD39-7F46-47C7-AA04-88701B463A0C}" destId="{EBAC5C76-6B04-4C9A-9780-2EE5BBC8BA0B}" srcOrd="0" destOrd="9" presId="urn:microsoft.com/office/officeart/2005/8/layout/chevron1"/>
    <dgm:cxn modelId="{FF4CB63E-7ED4-4DAF-8428-8CED302019F9}" srcId="{83EA6D78-E7E3-43D0-AC9A-997CC3D72230}" destId="{4400A57D-00FE-42CA-B91B-CF5660BF3909}" srcOrd="4" destOrd="0" parTransId="{7E7C9D99-5B94-4606-8EFD-1AE298AB0794}" sibTransId="{0B57E32E-6394-42E2-AA2E-C2DD9866B732}"/>
    <dgm:cxn modelId="{77D45940-33CC-4321-927E-C839D85B8694}" srcId="{7ACCCB16-ACB4-4069-B950-75A588FFAB88}" destId="{D55AD237-627B-4476-8574-B0F0F09498C8}" srcOrd="9" destOrd="0" parTransId="{D758BA3C-F123-45A7-868A-EE1A6CC9347A}" sibTransId="{A383248C-2E61-4394-BC60-7BEEC1726455}"/>
    <dgm:cxn modelId="{33364F5B-55E5-4A5C-834C-059133B7730E}" type="presOf" srcId="{6BB0D0DD-6935-4410-A62A-952B18A7F4EE}" destId="{46FCF748-A26E-4984-906F-ABFDA8D4AF03}" srcOrd="0" destOrd="20" presId="urn:microsoft.com/office/officeart/2005/8/layout/chevron1"/>
    <dgm:cxn modelId="{F235FD5C-3D15-4B02-B275-4716443ED092}" srcId="{07C90D33-12E3-4305-911E-8390825F1DFB}" destId="{46CCF3AF-59F9-4447-9F81-C6054C0ED121}" srcOrd="2" destOrd="0" parTransId="{E039741F-DFB1-4A07-BBB5-1568763C7386}" sibTransId="{E8956941-1E4F-4DD9-BF20-8C8E5CE57699}"/>
    <dgm:cxn modelId="{028BA05E-D531-460E-A536-3EA8EE2E94A1}" srcId="{92D124B0-5DC5-4CA3-946B-40DC6EFF49AC}" destId="{42E43313-8381-416A-9FF5-052D5D5220EC}" srcOrd="0" destOrd="0" parTransId="{299F49BF-DEA6-49A3-B35B-A9F168701C58}" sibTransId="{1F52E18C-9144-49AF-A02E-5DFE67C5D832}"/>
    <dgm:cxn modelId="{05FA5E5F-4909-455F-A391-846202654043}" srcId="{ADC3FBBA-76D5-425C-B715-B039FF153B46}" destId="{E84B78B5-20D8-473F-A8D7-71AF631CCAB1}" srcOrd="14" destOrd="0" parTransId="{40DA262C-77A0-40DD-8253-4A6F61748A16}" sibTransId="{0C6B9CFA-3A5C-41D0-A054-D71DA2764F46}"/>
    <dgm:cxn modelId="{5EDCDD60-ECF9-4E2E-8B82-09AB615E347E}" srcId="{83EA6D78-E7E3-43D0-AC9A-997CC3D72230}" destId="{435F9E68-93E3-4F83-88B0-5B6B5B2DB6A3}" srcOrd="13" destOrd="0" parTransId="{AC045C27-FFCC-4F22-B81D-39C1FC71FA6E}" sibTransId="{7B33327A-7811-4C14-B7EB-9A09510DCD58}"/>
    <dgm:cxn modelId="{E4CA4E61-472B-45B0-B251-50215999A07B}" srcId="{83EA6D78-E7E3-43D0-AC9A-997CC3D72230}" destId="{CCCCA36A-F810-4984-82E3-B4AD6348EA39}" srcOrd="3" destOrd="0" parTransId="{2A1AA97E-9346-400D-A1E2-370FB39CDC34}" sibTransId="{2298B51A-ECA7-4500-A689-BD06CA9A4338}"/>
    <dgm:cxn modelId="{A229C143-FEB9-4AA6-B2BD-3D20F5C21EFA}" type="presOf" srcId="{ADC3FBBA-76D5-425C-B715-B039FF153B46}" destId="{D3B23F4F-64F8-4B70-80FF-63ECDDAA0FB6}" srcOrd="0" destOrd="0" presId="urn:microsoft.com/office/officeart/2005/8/layout/chevron1"/>
    <dgm:cxn modelId="{E78FD063-ECF4-4BC0-8272-93C4AAC12262}" type="presOf" srcId="{67709D59-C52B-4FDC-AB10-6842131C6C14}" destId="{7B7C14E4-9D60-4AF4-B18D-87643679EF47}" srcOrd="0" destOrd="1" presId="urn:microsoft.com/office/officeart/2005/8/layout/chevron1"/>
    <dgm:cxn modelId="{FC87A364-FBEE-4620-BE8F-96EC6DD3D6D4}" type="presOf" srcId="{F6519E04-CCEB-4088-B450-8EE0A1D10A79}" destId="{46FCF748-A26E-4984-906F-ABFDA8D4AF03}" srcOrd="0" destOrd="16" presId="urn:microsoft.com/office/officeart/2005/8/layout/chevron1"/>
    <dgm:cxn modelId="{82927D65-B1B6-4481-9E63-41F798DB59D2}" type="presOf" srcId="{5AB86554-34EF-4FEE-B5BD-90335A0B6549}" destId="{6982B00D-2539-4B36-B6E7-2EA22BA7959F}" srcOrd="0" destOrd="9" presId="urn:microsoft.com/office/officeart/2005/8/layout/chevron1"/>
    <dgm:cxn modelId="{70EDA745-424C-4963-82B5-A47256DCFD30}" srcId="{ADC3FBBA-76D5-425C-B715-B039FF153B46}" destId="{D798697C-11BF-4131-B962-A81ED2982BCD}" srcOrd="8" destOrd="0" parTransId="{DD3A1F9D-75F9-45A4-8C57-591C199E5E12}" sibTransId="{8EDF141A-2255-413A-B802-F957C67AD345}"/>
    <dgm:cxn modelId="{9593CE45-68A3-4FE9-BBB9-811D81AEBB64}" srcId="{92D124B0-5DC5-4CA3-946B-40DC6EFF49AC}" destId="{2543215B-272C-40BE-B58C-A8DFB670E24A}" srcOrd="2" destOrd="0" parTransId="{A342B3E6-5873-40D8-8208-7BE9FF17D185}" sibTransId="{43AB4464-4C71-4D92-9E5A-31AAC88E1721}"/>
    <dgm:cxn modelId="{8795D565-4C2F-41EF-87B2-053918A3959C}" type="presOf" srcId="{46CCF3AF-59F9-4447-9F81-C6054C0ED121}" destId="{DB7E1731-7809-4881-951C-C6912223B4E9}" srcOrd="0" destOrd="2" presId="urn:microsoft.com/office/officeart/2005/8/layout/chevron1"/>
    <dgm:cxn modelId="{97375266-882F-48EB-9B59-C9211510084B}" srcId="{7ACCCB16-ACB4-4069-B950-75A588FFAB88}" destId="{67709D59-C52B-4FDC-AB10-6842131C6C14}" srcOrd="1" destOrd="0" parTransId="{E4929923-0D34-452B-82CE-B98C6A9E7416}" sibTransId="{1BBC298C-2353-4CA1-83F0-A905A920F2C2}"/>
    <dgm:cxn modelId="{4CE35346-C908-469B-888B-8C26FC3FCF1C}" srcId="{ADC3FBBA-76D5-425C-B715-B039FF153B46}" destId="{9C9C0AD3-8832-4D1D-8F0A-F1CC3A6BCA29}" srcOrd="3" destOrd="0" parTransId="{81B45F59-9AF4-48EA-8AD3-AA3A40198106}" sibTransId="{3F50A146-DF4D-40ED-A80B-CCFBA711117B}"/>
    <dgm:cxn modelId="{FD3AE647-9768-4A03-A1CD-447633CEB513}" type="presOf" srcId="{5B31A152-B857-4745-95E8-2B8427A1F856}" destId="{BAB3D8CF-C8E6-49B8-9DA4-5F7A30299C21}" srcOrd="0" destOrd="4" presId="urn:microsoft.com/office/officeart/2005/8/layout/chevron1"/>
    <dgm:cxn modelId="{71C0E847-4091-435A-B8EA-69ECB639C345}" type="presOf" srcId="{F59FA4ED-F786-4B12-8598-EE0E9A7D066B}" destId="{46FCF748-A26E-4984-906F-ABFDA8D4AF03}" srcOrd="0" destOrd="14" presId="urn:microsoft.com/office/officeart/2005/8/layout/chevron1"/>
    <dgm:cxn modelId="{4218C068-C08E-4BB3-88AB-0EC0430EFE5D}" srcId="{ADC3FBBA-76D5-425C-B715-B039FF153B46}" destId="{E38AA4FE-9C3E-42B8-8920-326D9BC8171E}" srcOrd="7" destOrd="0" parTransId="{277865B7-25F3-441F-AEEC-08FF5887FCBF}" sibTransId="{3EC14EDD-3B00-4519-A7AD-4F892F0822E0}"/>
    <dgm:cxn modelId="{292E4F6A-5215-4E0D-A3B2-BD0F470275EE}" type="presOf" srcId="{BDB19718-2E17-4288-ACF7-20CE0112D247}" destId="{8DE5F8D9-3B71-44EB-8FB3-6E6426B7F52F}" srcOrd="0" destOrd="2" presId="urn:microsoft.com/office/officeart/2005/8/layout/chevron1"/>
    <dgm:cxn modelId="{AD320D6B-154A-47D2-8D81-00320083D7FF}" srcId="{07C90D33-12E3-4305-911E-8390825F1DFB}" destId="{5DABA07B-CB78-464A-9CDB-2098EB194D1B}" srcOrd="14" destOrd="0" parTransId="{5FEBFD54-3A73-4053-8359-20D95A1DE838}" sibTransId="{7609D028-D30A-4A40-98CA-55BBB3B10DD3}"/>
    <dgm:cxn modelId="{29E2756C-5B68-4AA5-80FA-F63BFA76E75D}" type="presOf" srcId="{44F46D8A-F2FB-4AB9-B5D3-64755C7B528D}" destId="{EBAC5C76-6B04-4C9A-9780-2EE5BBC8BA0B}" srcOrd="0" destOrd="16" presId="urn:microsoft.com/office/officeart/2005/8/layout/chevron1"/>
    <dgm:cxn modelId="{36A5564C-7029-47C0-B0DC-8E95BF8BAA4B}" srcId="{07C90D33-12E3-4305-911E-8390825F1DFB}" destId="{A9706F5E-92FA-45D1-8830-B24CFBBFD849}" srcOrd="10" destOrd="0" parTransId="{287A357B-AE1B-4481-B042-CAE6BE6BF378}" sibTransId="{2E8A6CD2-AE93-4E42-BF5D-2B2E08223165}"/>
    <dgm:cxn modelId="{EB36AE4C-A28B-483A-9B79-50ED7FA92A1D}" srcId="{92D124B0-5DC5-4CA3-946B-40DC6EFF49AC}" destId="{E0ADA9AD-9812-4D55-9CE7-E0EDA8EE4D35}" srcOrd="8" destOrd="0" parTransId="{2509F617-C898-46F4-8846-3E275E3E5603}" sibTransId="{0AE96EB9-EF44-4C8F-8589-7727F20C7CDE}"/>
    <dgm:cxn modelId="{7738014D-A5A3-41A4-82F9-FCBBB21307D2}" srcId="{ADC3FBBA-76D5-425C-B715-B039FF153B46}" destId="{7A993503-C79A-4593-B86C-FE48AA0345AA}" srcOrd="1" destOrd="0" parTransId="{A5E8D9C3-C890-4AD1-9709-E47687FB88E7}" sibTransId="{970E1422-CA63-49BF-84CA-DA26A0E000C6}"/>
    <dgm:cxn modelId="{6537AB6D-21A6-4CC3-B35C-9746D7BAA522}" type="presOf" srcId="{97C681CA-BE7D-4349-8EB7-C6D1CFE2E84F}" destId="{DB7E1731-7809-4881-951C-C6912223B4E9}" srcOrd="0" destOrd="11" presId="urn:microsoft.com/office/officeart/2005/8/layout/chevron1"/>
    <dgm:cxn modelId="{29C6C54D-CFEA-4F08-9397-E88994902990}" type="presOf" srcId="{92A66C38-F223-4ECC-AB72-861CBF6AD918}" destId="{BAB3D8CF-C8E6-49B8-9DA4-5F7A30299C21}" srcOrd="0" destOrd="6" presId="urn:microsoft.com/office/officeart/2005/8/layout/chevron1"/>
    <dgm:cxn modelId="{8A9D734E-BBBE-4B59-B654-FBCEEEF5405F}" srcId="{782DB606-36B7-40B8-A38A-12D21A34073B}" destId="{FE2161A4-A10C-453B-AE56-8B625C78E0C6}" srcOrd="14" destOrd="0" parTransId="{5E0EC6E4-356C-4462-81E7-2BE204C620FA}" sibTransId="{757D5607-C5EF-4F41-ABB9-FB10150888D5}"/>
    <dgm:cxn modelId="{6FC0CD4E-103B-421F-B2F3-EB6E17561A9C}" srcId="{92D124B0-5DC5-4CA3-946B-40DC6EFF49AC}" destId="{2CDC4A35-8918-4EC1-BEE4-746B3518664B}" srcOrd="10" destOrd="0" parTransId="{A8C0B215-FB05-4254-9932-43576CEBA0D3}" sibTransId="{7F00CF4F-179D-4C46-A521-CA544E2D60FB}"/>
    <dgm:cxn modelId="{1285716F-43ED-4437-82EB-1EE5CEB8C0A2}" type="presOf" srcId="{5E136661-7997-4638-8A7C-8B58B8FD2AFA}" destId="{EBAC5C76-6B04-4C9A-9780-2EE5BBC8BA0B}" srcOrd="0" destOrd="10" presId="urn:microsoft.com/office/officeart/2005/8/layout/chevron1"/>
    <dgm:cxn modelId="{85E14D70-AD4E-4DAF-81E6-BAAA1518E39F}" type="presOf" srcId="{E84B78B5-20D8-473F-A8D7-71AF631CCAB1}" destId="{EBAC5C76-6B04-4C9A-9780-2EE5BBC8BA0B}" srcOrd="0" destOrd="14" presId="urn:microsoft.com/office/officeart/2005/8/layout/chevron1"/>
    <dgm:cxn modelId="{6C046171-C101-472E-A04C-2619B0059C1A}" srcId="{92D124B0-5DC5-4CA3-946B-40DC6EFF49AC}" destId="{5AB86554-34EF-4FEE-B5BD-90335A0B6549}" srcOrd="9" destOrd="0" parTransId="{626F603C-E3FA-415B-AED0-06CFD4176003}" sibTransId="{BB0BC50B-1034-46B1-9C8C-78287EC995F3}"/>
    <dgm:cxn modelId="{064D0852-7A2E-4EF2-9D94-10710B494927}" type="presOf" srcId="{76783D9D-C05F-41F6-AE89-35D0310ECD90}" destId="{6982B00D-2539-4B36-B6E7-2EA22BA7959F}" srcOrd="0" destOrd="6" presId="urn:microsoft.com/office/officeart/2005/8/layout/chevron1"/>
    <dgm:cxn modelId="{14B11C52-C36C-480E-B340-1F3FC65ADC26}" type="presOf" srcId="{FE2161A4-A10C-453B-AE56-8B625C78E0C6}" destId="{BAB3D8CF-C8E6-49B8-9DA4-5F7A30299C21}" srcOrd="0" destOrd="14" presId="urn:microsoft.com/office/officeart/2005/8/layout/chevron1"/>
    <dgm:cxn modelId="{E3B19A72-7766-4042-8E7E-C7CE88FDA471}" type="presOf" srcId="{7EE4DB03-FB32-46DA-A709-6073FA78BDEF}" destId="{7B7C14E4-9D60-4AF4-B18D-87643679EF47}" srcOrd="0" destOrd="14" presId="urn:microsoft.com/office/officeart/2005/8/layout/chevron1"/>
    <dgm:cxn modelId="{C1861474-262C-44E2-A9B7-E2945D200B73}" type="presOf" srcId="{BF41B2EA-2001-45EC-9ED7-8DCDC53570A3}" destId="{7B7C14E4-9D60-4AF4-B18D-87643679EF47}" srcOrd="0" destOrd="13" presId="urn:microsoft.com/office/officeart/2005/8/layout/chevron1"/>
    <dgm:cxn modelId="{0AEF1974-7325-45B4-A781-58A0800DD042}" srcId="{7ACCCB16-ACB4-4069-B950-75A588FFAB88}" destId="{BF41B2EA-2001-45EC-9ED7-8DCDC53570A3}" srcOrd="13" destOrd="0" parTransId="{084E0956-8C71-4CBA-B88A-59C78FA84F73}" sibTransId="{AB419695-5D41-4103-B8AA-89037452B0DF}"/>
    <dgm:cxn modelId="{D6EF3755-59E5-4813-A607-A8C7FF4CC814}" srcId="{92D124B0-5DC5-4CA3-946B-40DC6EFF49AC}" destId="{76783D9D-C05F-41F6-AE89-35D0310ECD90}" srcOrd="6" destOrd="0" parTransId="{E71746AA-9F45-494D-B648-8C7DECF2E865}" sibTransId="{D89DDE0D-8E20-4CC7-B2EC-832099A6E187}"/>
    <dgm:cxn modelId="{B3A1A055-7257-41CB-BF9B-66B69A61F4CD}" type="presOf" srcId="{9A0038EC-938A-482E-B6EB-0AA787875EE1}" destId="{6982B00D-2539-4B36-B6E7-2EA22BA7959F}" srcOrd="0" destOrd="5" presId="urn:microsoft.com/office/officeart/2005/8/layout/chevron1"/>
    <dgm:cxn modelId="{27A6BC75-E639-416E-B90D-F64644D2A26D}" type="presOf" srcId="{83EA6D78-E7E3-43D0-AC9A-997CC3D72230}" destId="{274C370F-469E-4BFD-8B87-AD10C7C23ADF}" srcOrd="0" destOrd="0" presId="urn:microsoft.com/office/officeart/2005/8/layout/chevron1"/>
    <dgm:cxn modelId="{A2E0C775-E7E2-4F09-93D3-59443A942B70}" srcId="{7ACCCB16-ACB4-4069-B950-75A588FFAB88}" destId="{516A362D-8BCD-4E02-BC59-87AA7AC1711F}" srcOrd="8" destOrd="0" parTransId="{64309F88-0682-4990-B70E-AB40656F7B5F}" sibTransId="{0D406012-0EF8-476C-B60E-EE3C8BF52DFA}"/>
    <dgm:cxn modelId="{1996C855-277E-4721-859C-20F2C8A36A15}" type="presOf" srcId="{23AAD7EE-0D10-4D39-9436-52E9F1465E55}" destId="{7B7C14E4-9D60-4AF4-B18D-87643679EF47}" srcOrd="0" destOrd="16" presId="urn:microsoft.com/office/officeart/2005/8/layout/chevron1"/>
    <dgm:cxn modelId="{4EC96A76-D345-4D5D-99D1-4EFE525EAC46}" type="presOf" srcId="{2652B989-7313-41D9-A9EA-958DB76AC87A}" destId="{EBAC5C76-6B04-4C9A-9780-2EE5BBC8BA0B}" srcOrd="0" destOrd="12" presId="urn:microsoft.com/office/officeart/2005/8/layout/chevron1"/>
    <dgm:cxn modelId="{95934C76-62B3-40BB-8476-D46C0EF665AF}" type="presOf" srcId="{7A993503-C79A-4593-B86C-FE48AA0345AA}" destId="{EBAC5C76-6B04-4C9A-9780-2EE5BBC8BA0B}" srcOrd="0" destOrd="1" presId="urn:microsoft.com/office/officeart/2005/8/layout/chevron1"/>
    <dgm:cxn modelId="{5381C056-A17B-47CD-A7DD-0AA0E87D40C8}" srcId="{782DB606-36B7-40B8-A38A-12D21A34073B}" destId="{2A818ACE-01DB-4EF3-9D6D-09C0025BEB93}" srcOrd="9" destOrd="0" parTransId="{39D73CD1-893D-4C2E-8572-6060CF195D44}" sibTransId="{3DE2AA9F-DAA6-412F-A0B5-E3B3A1E1CBF6}"/>
    <dgm:cxn modelId="{5AC95F77-912D-4298-B73C-EA6125C37FAC}" srcId="{83EA6D78-E7E3-43D0-AC9A-997CC3D72230}" destId="{9EB8D089-B55E-47CC-AB59-C4580FEB41F4}" srcOrd="6" destOrd="0" parTransId="{74EE6604-26C9-4057-9837-F5EBFFCFF03F}" sibTransId="{26ED4638-C489-4722-81F1-C819A08A3BA3}"/>
    <dgm:cxn modelId="{D2D65F77-9D28-4253-ACEF-8767A41EA263}" type="presOf" srcId="{2A818ACE-01DB-4EF3-9D6D-09C0025BEB93}" destId="{BAB3D8CF-C8E6-49B8-9DA4-5F7A30299C21}" srcOrd="0" destOrd="9" presId="urn:microsoft.com/office/officeart/2005/8/layout/chevron1"/>
    <dgm:cxn modelId="{B3A2CA77-0155-457A-9F32-626463E6B690}" type="presOf" srcId="{31D46BCE-16CC-4F39-ADAB-12752CA7CE70}" destId="{BAB3D8CF-C8E6-49B8-9DA4-5F7A30299C21}" srcOrd="0" destOrd="10" presId="urn:microsoft.com/office/officeart/2005/8/layout/chevron1"/>
    <dgm:cxn modelId="{0DCB4678-1688-484B-81D6-0051DB916830}" type="presOf" srcId="{782DB606-36B7-40B8-A38A-12D21A34073B}" destId="{FDCFFDD7-7CF2-4493-98BF-4EEE8C05CC2C}" srcOrd="0" destOrd="0" presId="urn:microsoft.com/office/officeart/2005/8/layout/chevron1"/>
    <dgm:cxn modelId="{1F631559-4653-4E8A-98A7-AA5CEB837279}" srcId="{7ACCCB16-ACB4-4069-B950-75A588FFAB88}" destId="{7EE4DB03-FB32-46DA-A709-6073FA78BDEF}" srcOrd="14" destOrd="0" parTransId="{CF269F0A-8581-4D17-8F6F-81A7B0A85975}" sibTransId="{35911E9A-4365-41B6-8D77-CB5BD3BDA201}"/>
    <dgm:cxn modelId="{16667879-7E64-4C27-A551-FC90E4C99B42}" type="presOf" srcId="{7525321C-3C4A-4E3B-A201-E332F48D1BC8}" destId="{DB7E1731-7809-4881-951C-C6912223B4E9}" srcOrd="0" destOrd="12" presId="urn:microsoft.com/office/officeart/2005/8/layout/chevron1"/>
    <dgm:cxn modelId="{15F1E659-1EC2-4B66-830D-90EA6B30BC1D}" srcId="{782DB606-36B7-40B8-A38A-12D21A34073B}" destId="{643B1FFF-4A9F-4BB7-A94C-E49CBB134183}" srcOrd="8" destOrd="0" parTransId="{B118DB91-BACF-4FCB-8F93-9D9AF596396D}" sibTransId="{E38FB3A0-DC50-4522-A2AA-8C687D328DE5}"/>
    <dgm:cxn modelId="{FD39287A-A1F1-47D0-BFBD-922C2ED6CA1F}" srcId="{ADC3FBBA-76D5-425C-B715-B039FF153B46}" destId="{80E64CC6-03B4-4192-B572-1DC67C2FDDE8}" srcOrd="17" destOrd="0" parTransId="{9374A2E4-F7DA-4F7E-8997-8534795B8F8A}" sibTransId="{D210AD65-EA81-4115-8F77-FAD60BB34FEC}"/>
    <dgm:cxn modelId="{64F5715A-E7D7-4863-BB72-430EB00A92E1}" srcId="{7ACCCB16-ACB4-4069-B950-75A588FFAB88}" destId="{E7F31EA6-A02A-463C-824A-98F8DF69D9EF}" srcOrd="10" destOrd="0" parTransId="{464305F7-519B-4AC7-B0D3-239FF8D33B23}" sibTransId="{82E0020B-4F9D-49EF-8A19-D53D7CF86B8D}"/>
    <dgm:cxn modelId="{01C3595A-2676-4F70-BACF-C7D8C6B5C5EC}" srcId="{0364A672-B20F-4BDA-923E-120D3920782D}" destId="{07C90D33-12E3-4305-911E-8390825F1DFB}" srcOrd="5" destOrd="0" parTransId="{C00A8128-EF53-49A4-8A82-1EF4A0B98148}" sibTransId="{951B5E5F-ACFF-4F43-8083-0F063772D68F}"/>
    <dgm:cxn modelId="{E24FD67A-39D1-455A-8016-4BE4FF7A83A7}" srcId="{13E0C576-2025-417E-8532-8FD224C5B0FD}" destId="{785938F9-EA81-4E63-91B3-F1BD2AEC2891}" srcOrd="1" destOrd="0" parTransId="{6600310C-0408-45C6-A178-E57078F9AEBB}" sibTransId="{89B5C6EC-E5C1-4C7A-921A-A10577C6ED89}"/>
    <dgm:cxn modelId="{0726097C-4416-4B9F-8030-7D4B0FC2370A}" type="presOf" srcId="{A9706F5E-92FA-45D1-8830-B24CFBBFD849}" destId="{DB7E1731-7809-4881-951C-C6912223B4E9}" srcOrd="0" destOrd="10" presId="urn:microsoft.com/office/officeart/2005/8/layout/chevron1"/>
    <dgm:cxn modelId="{D6F7087E-41AB-4585-BE1C-620B9C8EBF92}" srcId="{83EA6D78-E7E3-43D0-AC9A-997CC3D72230}" destId="{209435DA-E661-4D00-85CE-E725A0DC15FC}" srcOrd="7" destOrd="0" parTransId="{EE345636-BCCF-4FA9-88DF-30CCF27B17A0}" sibTransId="{9CB3B25B-61E1-4E53-B9BF-431096C2F9E7}"/>
    <dgm:cxn modelId="{613FA67E-9036-4495-8597-E890425F6699}" type="presOf" srcId="{2E468E80-E809-4D13-B7C9-D699A3F4D79B}" destId="{EBAC5C76-6B04-4C9A-9780-2EE5BBC8BA0B}" srcOrd="0" destOrd="11" presId="urn:microsoft.com/office/officeart/2005/8/layout/chevron1"/>
    <dgm:cxn modelId="{47178C80-2097-4D30-8297-37C90800C310}" srcId="{83EA6D78-E7E3-43D0-AC9A-997CC3D72230}" destId="{1576B199-8DCF-4FE0-8E10-EB1C90248745}" srcOrd="15" destOrd="0" parTransId="{F8272669-429B-4FD0-8D0E-F8D04417EAC0}" sibTransId="{0737F84D-D5FC-4048-A54F-9DBC99AD226E}"/>
    <dgm:cxn modelId="{DB6ECF81-857B-4FED-A234-D2109067C1A6}" type="presOf" srcId="{435F9E68-93E3-4F83-88B0-5B6B5B2DB6A3}" destId="{46FCF748-A26E-4984-906F-ABFDA8D4AF03}" srcOrd="0" destOrd="13" presId="urn:microsoft.com/office/officeart/2005/8/layout/chevron1"/>
    <dgm:cxn modelId="{A196D981-B46E-46EC-98FA-CF924072AA61}" srcId="{ADC3FBBA-76D5-425C-B715-B039FF153B46}" destId="{0DBC7351-C0C5-4E27-B465-999723662367}" srcOrd="13" destOrd="0" parTransId="{839B3279-52D6-4F2D-97BC-C1F97AFBB923}" sibTransId="{87A5274E-6DE0-4238-B58A-876E94A63B5A}"/>
    <dgm:cxn modelId="{9FEF9D82-BDF5-40EC-BA2D-4569AA550701}" type="presOf" srcId="{49929DBE-3EE8-4939-B64F-F5DB5BD76FAE}" destId="{7B7C14E4-9D60-4AF4-B18D-87643679EF47}" srcOrd="0" destOrd="12" presId="urn:microsoft.com/office/officeart/2005/8/layout/chevron1"/>
    <dgm:cxn modelId="{3BEA3783-A470-49A5-99DE-134A98A170D8}" type="presOf" srcId="{2543215B-272C-40BE-B58C-A8DFB670E24A}" destId="{6982B00D-2539-4B36-B6E7-2EA22BA7959F}" srcOrd="0" destOrd="2" presId="urn:microsoft.com/office/officeart/2005/8/layout/chevron1"/>
    <dgm:cxn modelId="{CA479084-995C-43B3-81BD-4D80BA3D2CF2}" type="presOf" srcId="{618E9B17-DE64-4EA8-9410-0CE909737077}" destId="{6982B00D-2539-4B36-B6E7-2EA22BA7959F}" srcOrd="0" destOrd="4" presId="urn:microsoft.com/office/officeart/2005/8/layout/chevron1"/>
    <dgm:cxn modelId="{18229C85-AFC0-4FCE-9400-20CF74F1AEA1}" type="presOf" srcId="{D798697C-11BF-4131-B962-A81ED2982BCD}" destId="{EBAC5C76-6B04-4C9A-9780-2EE5BBC8BA0B}" srcOrd="0" destOrd="8" presId="urn:microsoft.com/office/officeart/2005/8/layout/chevron1"/>
    <dgm:cxn modelId="{7577A085-7BA5-4030-87C0-65170929CEB0}" srcId="{7ACCCB16-ACB4-4069-B950-75A588FFAB88}" destId="{3DFE5B33-6D59-42C2-B268-F8CF987E4632}" srcOrd="15" destOrd="0" parTransId="{F2C12762-EB14-4758-8D2D-FF9D92500FDB}" sibTransId="{25A1B8D3-C72E-4C03-80EF-3374BEEA3078}"/>
    <dgm:cxn modelId="{A877E686-6182-4F3D-A001-9B815EA44271}" type="presOf" srcId="{643B1FFF-4A9F-4BB7-A94C-E49CBB134183}" destId="{BAB3D8CF-C8E6-49B8-9DA4-5F7A30299C21}" srcOrd="0" destOrd="8" presId="urn:microsoft.com/office/officeart/2005/8/layout/chevron1"/>
    <dgm:cxn modelId="{7232298A-A88C-47B4-8F8D-F8740E4FC249}" srcId="{07C90D33-12E3-4305-911E-8390825F1DFB}" destId="{80EDF656-D1A8-4E82-BA93-6F4F1429EA1F}" srcOrd="7" destOrd="0" parTransId="{794242DF-A565-4344-A061-7AE848F121E3}" sibTransId="{2BDEE431-24FD-4A66-8EDE-CC2043BBAD09}"/>
    <dgm:cxn modelId="{91A6568B-2E65-4A74-B281-00D6FD02DFF6}" type="presOf" srcId="{E67174DA-342E-4639-93BF-FD44C0D1E807}" destId="{DB7E1731-7809-4881-951C-C6912223B4E9}" srcOrd="0" destOrd="13" presId="urn:microsoft.com/office/officeart/2005/8/layout/chevron1"/>
    <dgm:cxn modelId="{2230978B-8CFA-474A-8F12-1BAE01B65434}" type="presOf" srcId="{7F18D8E6-226A-4E63-A1DA-E166CF3ABF74}" destId="{7B7C14E4-9D60-4AF4-B18D-87643679EF47}" srcOrd="0" destOrd="11" presId="urn:microsoft.com/office/officeart/2005/8/layout/chevron1"/>
    <dgm:cxn modelId="{070A2A8C-25FB-49AF-9B2E-7B46550683EF}" type="presOf" srcId="{E8CD646E-6A88-4798-B6B0-3256D67EFE92}" destId="{46FCF748-A26E-4984-906F-ABFDA8D4AF03}" srcOrd="0" destOrd="0" presId="urn:microsoft.com/office/officeart/2005/8/layout/chevron1"/>
    <dgm:cxn modelId="{9AD25A8E-094F-40A8-8791-86340B169F4B}" srcId="{07C90D33-12E3-4305-911E-8390825F1DFB}" destId="{72B32320-5959-4BAE-8607-A02B4BFE5B12}" srcOrd="1" destOrd="0" parTransId="{00CF0FA1-22BE-46A1-ABC1-181E3EEA54FF}" sibTransId="{6A83B994-0134-4641-A2D9-3A44C42E0B84}"/>
    <dgm:cxn modelId="{B1C11F90-5FDF-4D71-9A02-70968ADA4617}" srcId="{13E0C576-2025-417E-8532-8FD224C5B0FD}" destId="{BDB19718-2E17-4288-ACF7-20CE0112D247}" srcOrd="2" destOrd="0" parTransId="{8E638F71-D7DD-4E4F-9A3E-061A81A9F730}" sibTransId="{8CE416AF-D736-4DBC-9600-D2FCF153D230}"/>
    <dgm:cxn modelId="{95AFE090-45EB-483C-92C9-54A235DF0221}" srcId="{782DB606-36B7-40B8-A38A-12D21A34073B}" destId="{6C2DF9D9-7AD1-4EC7-ACF4-EE610293E6F1}" srcOrd="13" destOrd="0" parTransId="{BE6153C9-7160-474E-A808-365CBD0EB498}" sibTransId="{BEF8B208-BA41-474A-98FF-86797F77D852}"/>
    <dgm:cxn modelId="{9F619591-6BC6-4ABA-8C2E-3C96EBE86B3D}" type="presOf" srcId="{F42623FA-DDCF-45E6-945F-6D54F76F2683}" destId="{7B7C14E4-9D60-4AF4-B18D-87643679EF47}" srcOrd="0" destOrd="0" presId="urn:microsoft.com/office/officeart/2005/8/layout/chevron1"/>
    <dgm:cxn modelId="{FB0AE594-D48C-4DFB-A9FB-EF949E4B9A40}" srcId="{07C90D33-12E3-4305-911E-8390825F1DFB}" destId="{C40AC690-102C-4E07-8BEA-411C7CE17C77}" srcOrd="5" destOrd="0" parTransId="{2355DBD4-3984-493B-B1CA-3ED7F222709C}" sibTransId="{7EBBA049-8DEC-4E21-99CC-82D2141CD684}"/>
    <dgm:cxn modelId="{7764A995-D98E-41CD-9E51-E5FAF39FE35C}" srcId="{0364A672-B20F-4BDA-923E-120D3920782D}" destId="{782DB606-36B7-40B8-A38A-12D21A34073B}" srcOrd="3" destOrd="0" parTransId="{CA550C36-B545-49B1-9F1B-A0886ABADABB}" sibTransId="{5D19418C-07CF-4A2D-A0D4-78E8817C8B3D}"/>
    <dgm:cxn modelId="{65AC3696-CF2C-453D-B1BF-301EC51FBAED}" type="presOf" srcId="{BF17FC63-6927-4B44-AF97-F49F764603C7}" destId="{EBAC5C76-6B04-4C9A-9780-2EE5BBC8BA0B}" srcOrd="0" destOrd="5" presId="urn:microsoft.com/office/officeart/2005/8/layout/chevron1"/>
    <dgm:cxn modelId="{D16C0698-27F3-459E-836D-CC8305082502}" type="presOf" srcId="{F73F8648-F61C-4264-BCF3-5651968BD9E3}" destId="{7B7C14E4-9D60-4AF4-B18D-87643679EF47}" srcOrd="0" destOrd="5" presId="urn:microsoft.com/office/officeart/2005/8/layout/chevron1"/>
    <dgm:cxn modelId="{8CA04C99-A7DF-48B8-9488-B06119963656}" srcId="{83EA6D78-E7E3-43D0-AC9A-997CC3D72230}" destId="{8DAAC437-BB9C-409C-8EBF-2EC63BABA162}" srcOrd="11" destOrd="0" parTransId="{0E982011-4FE1-4AFF-BD47-FDAA7EBE5551}" sibTransId="{53F4FBB3-2DA4-4014-A802-857156E3D6A5}"/>
    <dgm:cxn modelId="{BFFE5B9A-301C-475D-AF73-D1D3A4C47A65}" srcId="{83EA6D78-E7E3-43D0-AC9A-997CC3D72230}" destId="{03DBC1E2-4912-421A-AA2E-89035B536701}" srcOrd="5" destOrd="0" parTransId="{4A9BA266-5220-4ADB-9C82-B56EC24EF3D5}" sibTransId="{89CF3275-033F-45A0-9498-EBE790CE20DB}"/>
    <dgm:cxn modelId="{D065849A-BBE7-422E-B8D8-DDCD12238CBA}" type="presOf" srcId="{8DAAC437-BB9C-409C-8EBF-2EC63BABA162}" destId="{46FCF748-A26E-4984-906F-ABFDA8D4AF03}" srcOrd="0" destOrd="11" presId="urn:microsoft.com/office/officeart/2005/8/layout/chevron1"/>
    <dgm:cxn modelId="{64E1219C-7D83-4D05-9368-837C01149680}" srcId="{83EA6D78-E7E3-43D0-AC9A-997CC3D72230}" destId="{F59FA4ED-F786-4B12-8598-EE0E9A7D066B}" srcOrd="14" destOrd="0" parTransId="{5A8E9A9F-111F-44A7-AB25-981F55458491}" sibTransId="{A1B141AA-CA12-445B-A146-7B990F235B39}"/>
    <dgm:cxn modelId="{05C80B9D-AC9E-4B65-ADE1-AE02D12D14B1}" srcId="{13E0C576-2025-417E-8532-8FD224C5B0FD}" destId="{4C88FE2B-E366-4299-B1CC-7CDC4FB45111}" srcOrd="0" destOrd="0" parTransId="{9DC2C43D-FDAD-4396-A719-F1309ABE522D}" sibTransId="{1C269C55-597D-4C26-9703-A2034567F0F4}"/>
    <dgm:cxn modelId="{33E6929D-0884-4428-BB97-43F6CA5C1BF8}" type="presOf" srcId="{0C8D4AE7-B096-4CF3-8FB4-6FC045BF731D}" destId="{EBAC5C76-6B04-4C9A-9780-2EE5BBC8BA0B}" srcOrd="0" destOrd="0" presId="urn:microsoft.com/office/officeart/2005/8/layout/chevron1"/>
    <dgm:cxn modelId="{FB9EE39E-9073-446D-A108-A08BF0C450AE}" type="presOf" srcId="{80EDF656-D1A8-4E82-BA93-6F4F1429EA1F}" destId="{DB7E1731-7809-4881-951C-C6912223B4E9}" srcOrd="0" destOrd="7" presId="urn:microsoft.com/office/officeart/2005/8/layout/chevron1"/>
    <dgm:cxn modelId="{E047DFA0-FFB7-4EE6-A380-DF377BB28A4B}" srcId="{83EA6D78-E7E3-43D0-AC9A-997CC3D72230}" destId="{8B798C9B-A4C0-4FB9-8585-F6C28B12AD40}" srcOrd="19" destOrd="0" parTransId="{8103268F-F3A5-4157-9B7D-29E291E1C723}" sibTransId="{DAD10955-2C0C-427D-9EB6-8E103CA528C2}"/>
    <dgm:cxn modelId="{D6BA90A1-8322-4C93-96AA-3401A042B1F7}" type="presOf" srcId="{F06A1108-06AA-4CB2-B4A6-C630EFB5620D}" destId="{DB7E1731-7809-4881-951C-C6912223B4E9}" srcOrd="0" destOrd="8" presId="urn:microsoft.com/office/officeart/2005/8/layout/chevron1"/>
    <dgm:cxn modelId="{D7456AA2-6E7C-4AF5-B03C-BBCF4A90BF8F}" type="presOf" srcId="{F9242691-BC3F-428B-AC94-E56EE6E40AEA}" destId="{EBAC5C76-6B04-4C9A-9780-2EE5BBC8BA0B}" srcOrd="0" destOrd="18" presId="urn:microsoft.com/office/officeart/2005/8/layout/chevron1"/>
    <dgm:cxn modelId="{63EF92A2-CFB0-4AF8-B266-1ADBCA8A97C7}" srcId="{0364A672-B20F-4BDA-923E-120D3920782D}" destId="{92D124B0-5DC5-4CA3-946B-40DC6EFF49AC}" srcOrd="0" destOrd="0" parTransId="{FBD2B802-D1B7-437D-A155-88E1DC7F178A}" sibTransId="{BFCB66DF-1941-4FFF-985A-0FB816AFEE68}"/>
    <dgm:cxn modelId="{1A279FA3-F5B6-48B4-B331-9BFA58705EE4}" type="presOf" srcId="{0364A672-B20F-4BDA-923E-120D3920782D}" destId="{A455952F-F549-4AA8-B002-277F8BA1EE46}" srcOrd="0" destOrd="0" presId="urn:microsoft.com/office/officeart/2005/8/layout/chevron1"/>
    <dgm:cxn modelId="{96CD7AA4-84A0-4BDB-B31A-1EC8D20039E0}" srcId="{0364A672-B20F-4BDA-923E-120D3920782D}" destId="{13E0C576-2025-417E-8532-8FD224C5B0FD}" srcOrd="6" destOrd="0" parTransId="{66D270D5-DAC0-403E-A296-3E40E00133FB}" sibTransId="{C663B2DF-92EB-41D3-83B8-9D9D427DBF24}"/>
    <dgm:cxn modelId="{40BE8FA5-88AF-4ABC-91D6-879E06B05E14}" srcId="{92D124B0-5DC5-4CA3-946B-40DC6EFF49AC}" destId="{9EC49B92-9766-48E8-948A-B46E276BFADB}" srcOrd="7" destOrd="0" parTransId="{441E1377-C688-4597-A5CE-87E0D395A4BF}" sibTransId="{AEAC49FE-0719-4B71-94E1-2157DB40849D}"/>
    <dgm:cxn modelId="{73F9C0A6-B7C0-47AA-A7CE-C5C10DE7B7FC}" srcId="{07C90D33-12E3-4305-911E-8390825F1DFB}" destId="{B5A14DDB-B134-45E2-8702-10A3E368EDFB}" srcOrd="6" destOrd="0" parTransId="{5BA13FB7-9B0F-4C05-9474-37DC2038D534}" sibTransId="{05372A6A-8C65-4684-83F6-A46EA547AD70}"/>
    <dgm:cxn modelId="{2E11E5A8-5B4A-43FE-9C85-7CFFF8ADC6DC}" srcId="{782DB606-36B7-40B8-A38A-12D21A34073B}" destId="{5B31A152-B857-4745-95E8-2B8427A1F856}" srcOrd="4" destOrd="0" parTransId="{A3BD7F96-D744-4E98-BF6C-D3F5E8908AC0}" sibTransId="{1482138C-5CF1-45B5-8068-652DEF4137D1}"/>
    <dgm:cxn modelId="{E4AA68AB-6F5D-477E-9163-DF3153992CCB}" srcId="{7ACCCB16-ACB4-4069-B950-75A588FFAB88}" destId="{6713F68B-88B5-460B-904B-D8DAEFE0ACC6}" srcOrd="2" destOrd="0" parTransId="{CEA452C2-B0C2-4D17-BB62-9A77B924B4A5}" sibTransId="{1324039F-A4DD-4246-B7F4-78F0584156CD}"/>
    <dgm:cxn modelId="{CEABA2AB-B567-4363-9D34-918F4F5DBE2C}" srcId="{83EA6D78-E7E3-43D0-AC9A-997CC3D72230}" destId="{443C2F6B-3192-4B0B-88F4-2017ABFDD258}" srcOrd="1" destOrd="0" parTransId="{0702CE4F-5206-4659-8AFD-36BAC007B519}" sibTransId="{E51B8E66-BA17-4473-81A5-39A54CF0431F}"/>
    <dgm:cxn modelId="{75D53CAC-F451-4E0B-920B-6855FC198060}" srcId="{782DB606-36B7-40B8-A38A-12D21A34073B}" destId="{58E59E2D-AB32-4B26-B455-51FB1A911621}" srcOrd="12" destOrd="0" parTransId="{BEE3DFD5-146A-4DBD-8B6E-85C3F924AFAF}" sibTransId="{560743DC-6132-4CF1-AE46-9C48BFB69B9A}"/>
    <dgm:cxn modelId="{EED58DAC-5437-4092-ADE7-D09DD030F165}" type="presOf" srcId="{457DE2FF-8D20-4E79-97BD-9B741A415477}" destId="{7B7C14E4-9D60-4AF4-B18D-87643679EF47}" srcOrd="0" destOrd="3" presId="urn:microsoft.com/office/officeart/2005/8/layout/chevron1"/>
    <dgm:cxn modelId="{3AC940AD-4020-45D5-BB8F-9672918DE2D2}" type="presOf" srcId="{83F51771-4A48-40D6-B36E-C0A3748E7270}" destId="{46FCF748-A26E-4984-906F-ABFDA8D4AF03}" srcOrd="0" destOrd="9" presId="urn:microsoft.com/office/officeart/2005/8/layout/chevron1"/>
    <dgm:cxn modelId="{E2687FAF-77DC-403B-BA84-1D102522D2E7}" srcId="{ADC3FBBA-76D5-425C-B715-B039FF153B46}" destId="{AA67AD39-7F46-47C7-AA04-88701B463A0C}" srcOrd="9" destOrd="0" parTransId="{98967E94-689A-403C-8061-0EE97921A5F4}" sibTransId="{A06AE40D-7F59-4B03-8D2E-92F78DCE2C51}"/>
    <dgm:cxn modelId="{49D97AB1-DD61-4889-8EDA-27B39F64A38D}" srcId="{7ACCCB16-ACB4-4069-B950-75A588FFAB88}" destId="{C6579C69-4421-41A5-AD6D-8BA6D8D79F68}" srcOrd="4" destOrd="0" parTransId="{3B99A9BB-5020-473B-9770-EEE157885623}" sibTransId="{3FAE646F-D178-457E-97B1-48F2FD9EDB3C}"/>
    <dgm:cxn modelId="{A735C7B3-015E-4A57-A71F-08186934454F}" type="presOf" srcId="{0DBC7351-C0C5-4E27-B465-999723662367}" destId="{EBAC5C76-6B04-4C9A-9780-2EE5BBC8BA0B}" srcOrd="0" destOrd="13" presId="urn:microsoft.com/office/officeart/2005/8/layout/chevron1"/>
    <dgm:cxn modelId="{CF0F2AB6-9023-483F-910A-D09A1EB99216}" type="presOf" srcId="{02680A16-87A2-4BFB-B885-9410D75FE6A0}" destId="{EBAC5C76-6B04-4C9A-9780-2EE5BBC8BA0B}" srcOrd="0" destOrd="2" presId="urn:microsoft.com/office/officeart/2005/8/layout/chevron1"/>
    <dgm:cxn modelId="{9F23E7B6-5E88-4A5F-BF45-1D6549305098}" srcId="{83EA6D78-E7E3-43D0-AC9A-997CC3D72230}" destId="{6BB0D0DD-6935-4410-A62A-952B18A7F4EE}" srcOrd="20" destOrd="0" parTransId="{8FA334A1-5CEA-4EC4-820C-A5DAA7AF205B}" sibTransId="{CB0C577B-FE37-483F-B881-35474D4D8CDB}"/>
    <dgm:cxn modelId="{0AD2D0B9-7AD3-4BCA-9415-A30C85C1E551}" srcId="{782DB606-36B7-40B8-A38A-12D21A34073B}" destId="{53B380F2-C2F7-406F-A65C-311D158313C7}" srcOrd="15" destOrd="0" parTransId="{CF0B5164-A883-41B5-8823-76CF4C71ADF0}" sibTransId="{9A8C70F8-45F8-407D-8A3A-5C1281192236}"/>
    <dgm:cxn modelId="{5A5069BA-6C66-48B8-8777-D75455349797}" srcId="{7ACCCB16-ACB4-4069-B950-75A588FFAB88}" destId="{49929DBE-3EE8-4939-B64F-F5DB5BD76FAE}" srcOrd="12" destOrd="0" parTransId="{9E75EA1B-C69A-492A-BD4C-008AFE7F6902}" sibTransId="{C5D306D0-F96F-4907-A4EF-C09C4B6A4B12}"/>
    <dgm:cxn modelId="{27FE33BB-5D29-48FC-9DBE-10D322D2C82C}" srcId="{07C90D33-12E3-4305-911E-8390825F1DFB}" destId="{55E5A52E-84E6-43D4-B63A-9CBAC59A7871}" srcOrd="16" destOrd="0" parTransId="{19A11DE9-423B-43F8-BF44-15DC8503F00E}" sibTransId="{CC74F2B2-67E3-4578-B20C-FBCB31258CAB}"/>
    <dgm:cxn modelId="{E5F90ABC-C46F-4766-8799-CB69B4F33816}" type="presOf" srcId="{9EC49B92-9766-48E8-948A-B46E276BFADB}" destId="{6982B00D-2539-4B36-B6E7-2EA22BA7959F}" srcOrd="0" destOrd="7" presId="urn:microsoft.com/office/officeart/2005/8/layout/chevron1"/>
    <dgm:cxn modelId="{D0F644BC-9CF7-41F2-AB00-5D4016427705}" type="presOf" srcId="{53B380F2-C2F7-406F-A65C-311D158313C7}" destId="{BAB3D8CF-C8E6-49B8-9DA4-5F7A30299C21}" srcOrd="0" destOrd="15" presId="urn:microsoft.com/office/officeart/2005/8/layout/chevron1"/>
    <dgm:cxn modelId="{5EBC85BC-4149-4025-9512-92C4F884A3A1}" srcId="{07C90D33-12E3-4305-911E-8390825F1DFB}" destId="{D268D934-9F70-4D8A-BD55-43E2FBF590BB}" srcOrd="9" destOrd="0" parTransId="{3324B564-2698-44F6-A87E-C532244D9080}" sibTransId="{DAB6C7F4-E417-41AF-80F4-B9F69DDBC910}"/>
    <dgm:cxn modelId="{F89281BD-71C6-4CCB-80EF-86352AAA6186}" srcId="{782DB606-36B7-40B8-A38A-12D21A34073B}" destId="{70B7F070-FCFB-4B9C-8087-AF57773921B9}" srcOrd="5" destOrd="0" parTransId="{068FEA27-A07D-45FE-A350-058A8CB2C2EF}" sibTransId="{2EEFAF1E-E26F-41DC-B101-937CBC421527}"/>
    <dgm:cxn modelId="{BF95C0BE-B735-4A7D-9514-661C92EFD3C0}" type="presOf" srcId="{3891E2BF-11A3-4590-9FBD-FA15D63119A2}" destId="{6982B00D-2539-4B36-B6E7-2EA22BA7959F}" srcOrd="0" destOrd="3" presId="urn:microsoft.com/office/officeart/2005/8/layout/chevron1"/>
    <dgm:cxn modelId="{14AE2EBF-83E7-4BFF-B8A7-50FF0236FC5C}" type="presOf" srcId="{8B798C9B-A4C0-4FB9-8585-F6C28B12AD40}" destId="{46FCF748-A26E-4984-906F-ABFDA8D4AF03}" srcOrd="0" destOrd="19" presId="urn:microsoft.com/office/officeart/2005/8/layout/chevron1"/>
    <dgm:cxn modelId="{1E157AC6-EEA2-468F-986E-C27AAC0C3D44}" srcId="{782DB606-36B7-40B8-A38A-12D21A34073B}" destId="{D1281B4F-CDE6-4A9C-AFEC-09A5AACBBF14}" srcOrd="2" destOrd="0" parTransId="{7DB2EB77-35DC-43D7-A725-022D91D2DA97}" sibTransId="{7BC78032-7243-4086-B452-4632A7B2C6D7}"/>
    <dgm:cxn modelId="{07BD67C9-21AE-4813-8F98-44A22A194481}" type="presOf" srcId="{1C87340A-77EF-46D7-850E-CE03322C86E9}" destId="{46FCF748-A26E-4984-906F-ABFDA8D4AF03}" srcOrd="0" destOrd="18" presId="urn:microsoft.com/office/officeart/2005/8/layout/chevron1"/>
    <dgm:cxn modelId="{2D617CCA-D97D-4530-B8AC-6B2A2102016C}" srcId="{83EA6D78-E7E3-43D0-AC9A-997CC3D72230}" destId="{83F51771-4A48-40D6-B36E-C0A3748E7270}" srcOrd="9" destOrd="0" parTransId="{C6883F68-374C-4680-9610-CE3049E78922}" sibTransId="{D2275C7B-B44D-4958-8972-9B0FD8687CA8}"/>
    <dgm:cxn modelId="{BBEE54CB-D892-43BC-9896-5BC870F10DB1}" type="presOf" srcId="{7ACCCB16-ACB4-4069-B950-75A588FFAB88}" destId="{27CB781B-4992-4A0B-861D-EF1BC6ADDC57}" srcOrd="0" destOrd="0" presId="urn:microsoft.com/office/officeart/2005/8/layout/chevron1"/>
    <dgm:cxn modelId="{1A311DCC-C5EB-4738-890B-8CCD53738786}" type="presOf" srcId="{80E64CC6-03B4-4192-B572-1DC67C2FDDE8}" destId="{EBAC5C76-6B04-4C9A-9780-2EE5BBC8BA0B}" srcOrd="0" destOrd="17" presId="urn:microsoft.com/office/officeart/2005/8/layout/chevron1"/>
    <dgm:cxn modelId="{AAAA2ECD-B482-4D96-8EB8-FFE471BF1911}" srcId="{7ACCCB16-ACB4-4069-B950-75A588FFAB88}" destId="{248A9C86-5F47-4DC5-8359-5681834FF9E1}" srcOrd="17" destOrd="0" parTransId="{2A836553-3A66-4732-B9E6-D5FD31AD6107}" sibTransId="{9345FCD9-DA2D-41D9-BA57-082543ECCB49}"/>
    <dgm:cxn modelId="{5BDEAFCF-EFF3-40E1-A5F1-B536626D3A58}" type="presOf" srcId="{248A9C86-5F47-4DC5-8359-5681834FF9E1}" destId="{7B7C14E4-9D60-4AF4-B18D-87643679EF47}" srcOrd="0" destOrd="17" presId="urn:microsoft.com/office/officeart/2005/8/layout/chevron1"/>
    <dgm:cxn modelId="{FC3AE5CF-8B14-4841-B046-3A5C3139BDBE}" type="presOf" srcId="{E38AA4FE-9C3E-42B8-8920-326D9BC8171E}" destId="{EBAC5C76-6B04-4C9A-9780-2EE5BBC8BA0B}" srcOrd="0" destOrd="7" presId="urn:microsoft.com/office/officeart/2005/8/layout/chevron1"/>
    <dgm:cxn modelId="{086F0CD0-429B-45FB-A8BF-6FF170114FC7}" type="presOf" srcId="{785938F9-EA81-4E63-91B3-F1BD2AEC2891}" destId="{8DE5F8D9-3B71-44EB-8FB3-6E6426B7F52F}" srcOrd="0" destOrd="1" presId="urn:microsoft.com/office/officeart/2005/8/layout/chevron1"/>
    <dgm:cxn modelId="{2AD963D5-EEC1-4960-88F5-E45A89731032}" type="presOf" srcId="{C7E51DFA-11DD-4E0B-B9E4-297C5CDF4576}" destId="{46FCF748-A26E-4984-906F-ABFDA8D4AF03}" srcOrd="0" destOrd="12" presId="urn:microsoft.com/office/officeart/2005/8/layout/chevron1"/>
    <dgm:cxn modelId="{3F33DDD5-E2DE-41FD-8D8C-765472953162}" type="presOf" srcId="{F93DBD29-AE5A-4BDB-81F3-5D9584D2E9C2}" destId="{DB7E1731-7809-4881-951C-C6912223B4E9}" srcOrd="0" destOrd="4" presId="urn:microsoft.com/office/officeart/2005/8/layout/chevron1"/>
    <dgm:cxn modelId="{B7B2C5D7-C171-492E-B30A-5115AF367F62}" srcId="{ADC3FBBA-76D5-425C-B715-B039FF153B46}" destId="{0C8D4AE7-B096-4CF3-8FB4-6FC045BF731D}" srcOrd="0" destOrd="0" parTransId="{E4235DF5-D881-4B79-909D-38641194F03F}" sibTransId="{ECDDBC58-CC26-48A3-999F-222E238837FD}"/>
    <dgm:cxn modelId="{18EF04D8-17E0-49AC-B6F6-F8C4A15E5DD1}" type="presOf" srcId="{8691071B-54BC-4607-B68A-F5660249AC40}" destId="{BAB3D8CF-C8E6-49B8-9DA4-5F7A30299C21}" srcOrd="0" destOrd="1" presId="urn:microsoft.com/office/officeart/2005/8/layout/chevron1"/>
    <dgm:cxn modelId="{C7FA27D8-1330-42F0-8535-E82B76E8D718}" type="presOf" srcId="{CEEACF4C-8939-4DE6-8DF6-9F6FB5532F01}" destId="{7B7C14E4-9D60-4AF4-B18D-87643679EF47}" srcOrd="0" destOrd="18" presId="urn:microsoft.com/office/officeart/2005/8/layout/chevron1"/>
    <dgm:cxn modelId="{376EC6D9-FC32-4CC6-A665-658EA92F9921}" type="presOf" srcId="{07C90D33-12E3-4305-911E-8390825F1DFB}" destId="{FEC6F0E4-4A2C-4A57-A96B-7859FB8459E5}" srcOrd="0" destOrd="0" presId="urn:microsoft.com/office/officeart/2005/8/layout/chevron1"/>
    <dgm:cxn modelId="{4FE244DA-1E99-44D3-9227-4E7406132EEF}" type="presOf" srcId="{13E0C576-2025-417E-8532-8FD224C5B0FD}" destId="{4AFEFA84-10D5-4A8A-9EAF-3EA08D46B5C3}" srcOrd="0" destOrd="0" presId="urn:microsoft.com/office/officeart/2005/8/layout/chevron1"/>
    <dgm:cxn modelId="{233DA6DA-A0B0-44E2-8CCC-B72A2A0B8626}" srcId="{07C90D33-12E3-4305-911E-8390825F1DFB}" destId="{E67174DA-342E-4639-93BF-FD44C0D1E807}" srcOrd="13" destOrd="0" parTransId="{2694ABAC-3E62-491D-B18A-F35A213D3E2D}" sibTransId="{75978AE4-8DC9-4D38-8CE0-3210CFD5E119}"/>
    <dgm:cxn modelId="{1A6F32DB-31AA-4386-8600-50C1EE44A28C}" srcId="{7ACCCB16-ACB4-4069-B950-75A588FFAB88}" destId="{CEEACF4C-8939-4DE6-8DF6-9F6FB5532F01}" srcOrd="18" destOrd="0" parTransId="{13ADB278-BD08-4464-AF0C-B839240ECB7C}" sibTransId="{DCB65A2A-8148-4147-8611-AAF87257AC2F}"/>
    <dgm:cxn modelId="{D8B0F1DC-9BC6-4239-971C-4FB57249CBBE}" type="presOf" srcId="{CCCCA36A-F810-4984-82E3-B4AD6348EA39}" destId="{46FCF748-A26E-4984-906F-ABFDA8D4AF03}" srcOrd="0" destOrd="3" presId="urn:microsoft.com/office/officeart/2005/8/layout/chevron1"/>
    <dgm:cxn modelId="{13CCC2DD-55F6-40F2-B175-760D3A54F34F}" srcId="{0364A672-B20F-4BDA-923E-120D3920782D}" destId="{7ACCCB16-ACB4-4069-B950-75A588FFAB88}" srcOrd="2" destOrd="0" parTransId="{264CDE80-3112-4547-B2C0-39786A13368A}" sibTransId="{931DD5E2-8EE0-4D8F-9FA6-162FEE82A111}"/>
    <dgm:cxn modelId="{C0100FE2-28C9-4CB9-8B52-22E072E72576}" type="presOf" srcId="{D1281B4F-CDE6-4A9C-AFEC-09A5AACBBF14}" destId="{BAB3D8CF-C8E6-49B8-9DA4-5F7A30299C21}" srcOrd="0" destOrd="2" presId="urn:microsoft.com/office/officeart/2005/8/layout/chevron1"/>
    <dgm:cxn modelId="{0B6488E2-34FD-4B68-8A72-188387680EE5}" srcId="{ADC3FBBA-76D5-425C-B715-B039FF153B46}" destId="{5FA340AA-CCF9-4F1A-BC93-8CA02256A4B8}" srcOrd="15" destOrd="0" parTransId="{2352D517-1885-4846-B737-788FF29B1430}" sibTransId="{DDFC47DA-5AC0-4789-8751-53C1E17391BE}"/>
    <dgm:cxn modelId="{358975E3-8113-4BFF-BC52-931B75031511}" srcId="{782DB606-36B7-40B8-A38A-12D21A34073B}" destId="{92A66C38-F223-4ECC-AB72-861CBF6AD918}" srcOrd="6" destOrd="0" parTransId="{8AC0A57F-3D37-46D9-A479-95112AD2F0FB}" sibTransId="{C8C42F9F-92C7-41D5-960F-3F3CC1950BE6}"/>
    <dgm:cxn modelId="{C60CE2E3-EF0E-4C88-9904-B34DB15200E7}" type="presOf" srcId="{C40AC690-102C-4E07-8BEA-411C7CE17C77}" destId="{DB7E1731-7809-4881-951C-C6912223B4E9}" srcOrd="0" destOrd="5" presId="urn:microsoft.com/office/officeart/2005/8/layout/chevron1"/>
    <dgm:cxn modelId="{F1906BE4-26A5-4A30-BE17-307EC0ABB21E}" type="presOf" srcId="{443C2F6B-3192-4B0B-88F4-2017ABFDD258}" destId="{46FCF748-A26E-4984-906F-ABFDA8D4AF03}" srcOrd="0" destOrd="1" presId="urn:microsoft.com/office/officeart/2005/8/layout/chevron1"/>
    <dgm:cxn modelId="{F33D36E6-C434-4020-A21E-E56CEDA4F7A1}" srcId="{ADC3FBBA-76D5-425C-B715-B039FF153B46}" destId="{D8C91EF6-DE20-47A4-A8D2-740F1D9D539E}" srcOrd="4" destOrd="0" parTransId="{8E077A71-E211-4270-8F0E-71297E521EA9}" sibTransId="{4B1C740E-4A77-4C50-8936-38F97AD303A5}"/>
    <dgm:cxn modelId="{ED91F1E8-B900-4195-A7D0-DD90B3844481}" type="presOf" srcId="{426C99C7-6D5C-40EE-AFA8-6EA5C8C7F660}" destId="{BAB3D8CF-C8E6-49B8-9DA4-5F7A30299C21}" srcOrd="0" destOrd="11" presId="urn:microsoft.com/office/officeart/2005/8/layout/chevron1"/>
    <dgm:cxn modelId="{024F1EE9-96ED-4CBE-8E03-88FE259D514A}" type="presOf" srcId="{5FA340AA-CCF9-4F1A-BC93-8CA02256A4B8}" destId="{EBAC5C76-6B04-4C9A-9780-2EE5BBC8BA0B}" srcOrd="0" destOrd="15" presId="urn:microsoft.com/office/officeart/2005/8/layout/chevron1"/>
    <dgm:cxn modelId="{3ECFF4E9-DE50-4140-A48A-EB69F5F31166}" srcId="{83EA6D78-E7E3-43D0-AC9A-997CC3D72230}" destId="{2F235F70-3AD1-4BBD-ABCF-00256B8847C1}" srcOrd="2" destOrd="0" parTransId="{D2F8A534-EFAF-468B-812E-A53971BED528}" sibTransId="{5784FAE9-A386-4343-9C3C-D69DD3EED282}"/>
    <dgm:cxn modelId="{AA535CEA-C706-41CF-B190-AE729136D8A7}" srcId="{782DB606-36B7-40B8-A38A-12D21A34073B}" destId="{31D46BCE-16CC-4F39-ADAB-12752CA7CE70}" srcOrd="10" destOrd="0" parTransId="{15A96965-07CB-467B-9F09-4909B589FBD6}" sibTransId="{28F5969D-4E10-4464-AC38-E56A22D024CE}"/>
    <dgm:cxn modelId="{124401EB-D83B-4E6B-BB47-7ED1FBFC1F77}" type="presOf" srcId="{19BB7C85-A456-4F5F-BE24-E7E87779AA67}" destId="{46FCF748-A26E-4984-906F-ABFDA8D4AF03}" srcOrd="0" destOrd="17" presId="urn:microsoft.com/office/officeart/2005/8/layout/chevron1"/>
    <dgm:cxn modelId="{CFF419EB-DF8B-4762-9CDE-78AF97A66C01}" type="presOf" srcId="{2F235F70-3AD1-4BBD-ABCF-00256B8847C1}" destId="{46FCF748-A26E-4984-906F-ABFDA8D4AF03}" srcOrd="0" destOrd="2" presId="urn:microsoft.com/office/officeart/2005/8/layout/chevron1"/>
    <dgm:cxn modelId="{9715D2EC-5320-4EFC-A0CF-BDFC84A79B8E}" type="presOf" srcId="{70B7F070-FCFB-4B9C-8087-AF57773921B9}" destId="{BAB3D8CF-C8E6-49B8-9DA4-5F7A30299C21}" srcOrd="0" destOrd="5" presId="urn:microsoft.com/office/officeart/2005/8/layout/chevron1"/>
    <dgm:cxn modelId="{88E253EE-76FA-401D-820A-957C8D76254B}" type="presOf" srcId="{516A362D-8BCD-4E02-BC59-87AA7AC1711F}" destId="{7B7C14E4-9D60-4AF4-B18D-87643679EF47}" srcOrd="0" destOrd="8" presId="urn:microsoft.com/office/officeart/2005/8/layout/chevron1"/>
    <dgm:cxn modelId="{A36B78EE-C9D5-4F6F-9D08-45195783F2B4}" type="presOf" srcId="{D8C91EF6-DE20-47A4-A8D2-740F1D9D539E}" destId="{EBAC5C76-6B04-4C9A-9780-2EE5BBC8BA0B}" srcOrd="0" destOrd="4" presId="urn:microsoft.com/office/officeart/2005/8/layout/chevron1"/>
    <dgm:cxn modelId="{CA39C7EF-D0CB-4FC8-A0E5-4E5C8F138D46}" type="presOf" srcId="{B4F4F561-15CA-48FE-BF6E-CBBA11524546}" destId="{46FCF748-A26E-4984-906F-ABFDA8D4AF03}" srcOrd="0" destOrd="10" presId="urn:microsoft.com/office/officeart/2005/8/layout/chevron1"/>
    <dgm:cxn modelId="{21C80FF0-427D-4E58-BBD0-09FB49B9016B}" srcId="{92D124B0-5DC5-4CA3-946B-40DC6EFF49AC}" destId="{9A0038EC-938A-482E-B6EB-0AA787875EE1}" srcOrd="5" destOrd="0" parTransId="{B43B24E3-F05F-4850-98A9-575F548F1D3C}" sibTransId="{A73ED428-12D4-48C3-B5DB-DD09A2671B35}"/>
    <dgm:cxn modelId="{C48CA6F0-775F-4313-A967-0B7E09EC0E88}" type="presOf" srcId="{3DFE5B33-6D59-42C2-B268-F8CF987E4632}" destId="{7B7C14E4-9D60-4AF4-B18D-87643679EF47}" srcOrd="0" destOrd="15" presId="urn:microsoft.com/office/officeart/2005/8/layout/chevron1"/>
    <dgm:cxn modelId="{FDEA41F1-06A7-4C0F-8026-FCC3166A2A2F}" srcId="{07C90D33-12E3-4305-911E-8390825F1DFB}" destId="{F93DBD29-AE5A-4BDB-81F3-5D9584D2E9C2}" srcOrd="4" destOrd="0" parTransId="{3970C5D2-6650-4F0F-8795-B85AF209F7A9}" sibTransId="{953686CD-94FB-4881-B55B-4CF8A39E9D63}"/>
    <dgm:cxn modelId="{782959F1-8528-4A17-9408-E621DBF80D07}" type="presOf" srcId="{2CDC4A35-8918-4EC1-BEE4-746B3518664B}" destId="{6982B00D-2539-4B36-B6E7-2EA22BA7959F}" srcOrd="0" destOrd="10" presId="urn:microsoft.com/office/officeart/2005/8/layout/chevron1"/>
    <dgm:cxn modelId="{BD6B04F2-10F2-4EB6-9335-D08E641118B2}" srcId="{782DB606-36B7-40B8-A38A-12D21A34073B}" destId="{DC5D979F-F6EE-4627-883D-E34257039AF7}" srcOrd="3" destOrd="0" parTransId="{6E5BD17F-0C6F-4D92-9A0E-C2D6AC1421B8}" sibTransId="{D26A36E2-0DD6-465E-88D3-ADF7A95EBD23}"/>
    <dgm:cxn modelId="{0CBA81F2-8788-476D-95C5-E18480C26BAD}" type="presOf" srcId="{58E59E2D-AB32-4B26-B455-51FB1A911621}" destId="{BAB3D8CF-C8E6-49B8-9DA4-5F7A30299C21}" srcOrd="0" destOrd="12" presId="urn:microsoft.com/office/officeart/2005/8/layout/chevron1"/>
    <dgm:cxn modelId="{97F6AAF2-B76D-4C64-A561-D942D3CA14E8}" type="presOf" srcId="{5DABA07B-CB78-464A-9CDB-2098EB194D1B}" destId="{DB7E1731-7809-4881-951C-C6912223B4E9}" srcOrd="0" destOrd="14" presId="urn:microsoft.com/office/officeart/2005/8/layout/chevron1"/>
    <dgm:cxn modelId="{C681ACF2-7A3F-42D2-AF0F-B89FA211046B}" type="presOf" srcId="{0127878E-C6E7-44B0-9DDC-413D5DCD6EA4}" destId="{DB7E1731-7809-4881-951C-C6912223B4E9}" srcOrd="0" destOrd="0" presId="urn:microsoft.com/office/officeart/2005/8/layout/chevron1"/>
    <dgm:cxn modelId="{5F7253F3-E926-4BBC-9479-BC644EAFF1BD}" srcId="{ADC3FBBA-76D5-425C-B715-B039FF153B46}" destId="{02680A16-87A2-4BFB-B885-9410D75FE6A0}" srcOrd="2" destOrd="0" parTransId="{7AF4C96F-71F5-4CB2-BC87-342AA4611918}" sibTransId="{FBAEFA75-A987-47B5-841D-4BDE240F53CB}"/>
    <dgm:cxn modelId="{FC8130F5-7398-47D0-8B8D-F775FD24699D}" srcId="{ADC3FBBA-76D5-425C-B715-B039FF153B46}" destId="{BF17FC63-6927-4B44-AF97-F49F764603C7}" srcOrd="5" destOrd="0" parTransId="{6969C911-93F9-48EA-B084-6F4A87F99A0C}" sibTransId="{D327D5E1-8066-403D-8B9D-DFBB3EFC2616}"/>
    <dgm:cxn modelId="{3C6AAEF6-A8B4-4469-BC0D-8B2BCE7116DF}" srcId="{07C90D33-12E3-4305-911E-8390825F1DFB}" destId="{7B426B2C-3377-4908-B9E1-EFCA2D1E6CD4}" srcOrd="3" destOrd="0" parTransId="{C766458D-6289-4DC5-B17D-B3DEDED59A04}" sibTransId="{536717C0-E3AC-4646-8408-CFCF7848D0AC}"/>
    <dgm:cxn modelId="{CA565AF8-06D1-4E72-BA36-2E98E178D8E5}" srcId="{07C90D33-12E3-4305-911E-8390825F1DFB}" destId="{97C681CA-BE7D-4349-8EB7-C6D1CFE2E84F}" srcOrd="11" destOrd="0" parTransId="{22A4F7BB-5309-4B11-A23C-3918ACA9027A}" sibTransId="{CD26F1AD-2F3D-4928-80C2-6731F18DC8D3}"/>
    <dgm:cxn modelId="{11A634FB-8513-45AE-8171-E398E0FEA387}" srcId="{ADC3FBBA-76D5-425C-B715-B039FF153B46}" destId="{F9242691-BC3F-428B-AC94-E56EE6E40AEA}" srcOrd="18" destOrd="0" parTransId="{229229E3-FDB5-4186-840D-0CAF79A4E93C}" sibTransId="{AFADA581-8D40-46A0-867C-DE90E7948B40}"/>
    <dgm:cxn modelId="{0FF874FC-97C5-47C7-92F2-C953DC51BB28}" srcId="{07C90D33-12E3-4305-911E-8390825F1DFB}" destId="{7525321C-3C4A-4E3B-A201-E332F48D1BC8}" srcOrd="12" destOrd="0" parTransId="{F1D6D402-7B0A-4CAC-9C41-1333DC65CA16}" sibTransId="{A42EE8C8-5462-4070-8C71-88DE68A3465B}"/>
    <dgm:cxn modelId="{0D17CDFC-3797-4279-8A1E-F1A09BFC5E5D}" srcId="{782DB606-36B7-40B8-A38A-12D21A34073B}" destId="{426C99C7-6D5C-40EE-AFA8-6EA5C8C7F660}" srcOrd="11" destOrd="0" parTransId="{FF13B084-611A-4394-8052-F34CACA43DD3}" sibTransId="{DAA04F14-6188-483C-A42D-A01A69B14A22}"/>
    <dgm:cxn modelId="{9D1EFEFC-6A9C-46FC-9D3E-CAB67DBAC882}" type="presOf" srcId="{913864F1-9BD2-4966-8490-26A18E47448F}" destId="{BAB3D8CF-C8E6-49B8-9DA4-5F7A30299C21}" srcOrd="0" destOrd="0" presId="urn:microsoft.com/office/officeart/2005/8/layout/chevron1"/>
    <dgm:cxn modelId="{57B54CFD-241C-41F0-8CC7-540208B6AD73}" type="presOf" srcId="{B4355EF4-84C0-4C79-AB3F-7F49B6EB0637}" destId="{7B7C14E4-9D60-4AF4-B18D-87643679EF47}" srcOrd="0" destOrd="6" presId="urn:microsoft.com/office/officeart/2005/8/layout/chevron1"/>
    <dgm:cxn modelId="{60CBFECA-1BBB-43A8-A592-AAA998AE44E1}" type="presParOf" srcId="{A455952F-F549-4AA8-B002-277F8BA1EE46}" destId="{FAEB8BD1-CEFC-4657-86CC-1D23D0DB7E13}" srcOrd="0" destOrd="0" presId="urn:microsoft.com/office/officeart/2005/8/layout/chevron1"/>
    <dgm:cxn modelId="{2AC16271-4B06-4E11-BDF7-E98B570BDD66}" type="presParOf" srcId="{FAEB8BD1-CEFC-4657-86CC-1D23D0DB7E13}" destId="{4E1207E2-1DED-468F-8BCD-30921481E56E}" srcOrd="0" destOrd="0" presId="urn:microsoft.com/office/officeart/2005/8/layout/chevron1"/>
    <dgm:cxn modelId="{4E016BF6-636F-40A7-A542-38EB37222DA0}" type="presParOf" srcId="{FAEB8BD1-CEFC-4657-86CC-1D23D0DB7E13}" destId="{6982B00D-2539-4B36-B6E7-2EA22BA7959F}" srcOrd="1" destOrd="0" presId="urn:microsoft.com/office/officeart/2005/8/layout/chevron1"/>
    <dgm:cxn modelId="{6A9A78AB-A0C2-4C3E-91B4-9A080FEBA08F}" type="presParOf" srcId="{A455952F-F549-4AA8-B002-277F8BA1EE46}" destId="{0F641AB8-1693-4F48-90A4-AFD64FD2EAFC}" srcOrd="1" destOrd="0" presId="urn:microsoft.com/office/officeart/2005/8/layout/chevron1"/>
    <dgm:cxn modelId="{65A4255D-FD1F-4088-8B3A-FEF111B670CD}" type="presParOf" srcId="{A455952F-F549-4AA8-B002-277F8BA1EE46}" destId="{6BD34A41-2F50-4659-B334-4D984EC7934F}" srcOrd="2" destOrd="0" presId="urn:microsoft.com/office/officeart/2005/8/layout/chevron1"/>
    <dgm:cxn modelId="{AF08B782-77E5-4DA3-9EF3-31BD3F28241C}" type="presParOf" srcId="{6BD34A41-2F50-4659-B334-4D984EC7934F}" destId="{274C370F-469E-4BFD-8B87-AD10C7C23ADF}" srcOrd="0" destOrd="0" presId="urn:microsoft.com/office/officeart/2005/8/layout/chevron1"/>
    <dgm:cxn modelId="{9E728536-D6EB-4B61-B9F6-61B225C904A8}" type="presParOf" srcId="{6BD34A41-2F50-4659-B334-4D984EC7934F}" destId="{46FCF748-A26E-4984-906F-ABFDA8D4AF03}" srcOrd="1" destOrd="0" presId="urn:microsoft.com/office/officeart/2005/8/layout/chevron1"/>
    <dgm:cxn modelId="{872C0A1E-8DA9-41EE-AF96-ADEFB893B33F}" type="presParOf" srcId="{A455952F-F549-4AA8-B002-277F8BA1EE46}" destId="{59D2C7CA-0AF4-4CDF-8511-316D1542D533}" srcOrd="3" destOrd="0" presId="urn:microsoft.com/office/officeart/2005/8/layout/chevron1"/>
    <dgm:cxn modelId="{93E6D3D1-46EA-43EB-8908-85FE481D2580}" type="presParOf" srcId="{A455952F-F549-4AA8-B002-277F8BA1EE46}" destId="{6E9DBC65-BC87-4332-954D-23C06C9275B9}" srcOrd="4" destOrd="0" presId="urn:microsoft.com/office/officeart/2005/8/layout/chevron1"/>
    <dgm:cxn modelId="{D846F8DA-9FB2-4A62-8399-96D86270AF7B}" type="presParOf" srcId="{6E9DBC65-BC87-4332-954D-23C06C9275B9}" destId="{27CB781B-4992-4A0B-861D-EF1BC6ADDC57}" srcOrd="0" destOrd="0" presId="urn:microsoft.com/office/officeart/2005/8/layout/chevron1"/>
    <dgm:cxn modelId="{BC04FA43-9F4B-43C7-97AE-C62EDA907068}" type="presParOf" srcId="{6E9DBC65-BC87-4332-954D-23C06C9275B9}" destId="{7B7C14E4-9D60-4AF4-B18D-87643679EF47}" srcOrd="1" destOrd="0" presId="urn:microsoft.com/office/officeart/2005/8/layout/chevron1"/>
    <dgm:cxn modelId="{A04403F7-EE54-497D-9768-32CD7601836E}" type="presParOf" srcId="{A455952F-F549-4AA8-B002-277F8BA1EE46}" destId="{E5C0982B-F4C8-4711-AB72-E8EDFF8AF240}" srcOrd="5" destOrd="0" presId="urn:microsoft.com/office/officeart/2005/8/layout/chevron1"/>
    <dgm:cxn modelId="{1BA00F34-A1C6-43E4-8802-1FF1752B6E07}" type="presParOf" srcId="{A455952F-F549-4AA8-B002-277F8BA1EE46}" destId="{35D0796F-6842-4CBC-8DC1-13BAE98C6A51}" srcOrd="6" destOrd="0" presId="urn:microsoft.com/office/officeart/2005/8/layout/chevron1"/>
    <dgm:cxn modelId="{FF36DCC9-DE4C-4F33-913A-1F0352B685DD}" type="presParOf" srcId="{35D0796F-6842-4CBC-8DC1-13BAE98C6A51}" destId="{FDCFFDD7-7CF2-4493-98BF-4EEE8C05CC2C}" srcOrd="0" destOrd="0" presId="urn:microsoft.com/office/officeart/2005/8/layout/chevron1"/>
    <dgm:cxn modelId="{FB2CFC94-6C63-4C72-8DAE-E79A1C4006A6}" type="presParOf" srcId="{35D0796F-6842-4CBC-8DC1-13BAE98C6A51}" destId="{BAB3D8CF-C8E6-49B8-9DA4-5F7A30299C21}" srcOrd="1" destOrd="0" presId="urn:microsoft.com/office/officeart/2005/8/layout/chevron1"/>
    <dgm:cxn modelId="{0DB4860B-2A9C-40D3-84B3-EBE9CA8DC767}" type="presParOf" srcId="{A455952F-F549-4AA8-B002-277F8BA1EE46}" destId="{A0B35083-30DF-45DC-96E2-A8FA40FB1B7F}" srcOrd="7" destOrd="0" presId="urn:microsoft.com/office/officeart/2005/8/layout/chevron1"/>
    <dgm:cxn modelId="{17D37021-1B4A-4414-BF99-6497801364E4}" type="presParOf" srcId="{A455952F-F549-4AA8-B002-277F8BA1EE46}" destId="{AECE589D-7D7B-4A6F-8358-9583B7AB1AA8}" srcOrd="8" destOrd="0" presId="urn:microsoft.com/office/officeart/2005/8/layout/chevron1"/>
    <dgm:cxn modelId="{CC0F5BD4-E6A3-41DD-816B-66C686CAEE4F}" type="presParOf" srcId="{AECE589D-7D7B-4A6F-8358-9583B7AB1AA8}" destId="{D3B23F4F-64F8-4B70-80FF-63ECDDAA0FB6}" srcOrd="0" destOrd="0" presId="urn:microsoft.com/office/officeart/2005/8/layout/chevron1"/>
    <dgm:cxn modelId="{B501EADD-6DA8-4CBA-8901-7B7B7C79DE6C}" type="presParOf" srcId="{AECE589D-7D7B-4A6F-8358-9583B7AB1AA8}" destId="{EBAC5C76-6B04-4C9A-9780-2EE5BBC8BA0B}" srcOrd="1" destOrd="0" presId="urn:microsoft.com/office/officeart/2005/8/layout/chevron1"/>
    <dgm:cxn modelId="{C6D5FB63-7BC0-4742-940B-C78F0FDD14BB}" type="presParOf" srcId="{A455952F-F549-4AA8-B002-277F8BA1EE46}" destId="{C986AA68-B1E2-4419-9E7E-C2C6B9389E71}" srcOrd="9" destOrd="0" presId="urn:microsoft.com/office/officeart/2005/8/layout/chevron1"/>
    <dgm:cxn modelId="{81FF3088-CECE-411C-ACCA-E489D92A06EA}" type="presParOf" srcId="{A455952F-F549-4AA8-B002-277F8BA1EE46}" destId="{EBBA1DE6-9F8E-4ABE-B942-3027776AD8A5}" srcOrd="10" destOrd="0" presId="urn:microsoft.com/office/officeart/2005/8/layout/chevron1"/>
    <dgm:cxn modelId="{6B92BF21-C297-48F3-B09E-89D9EE753034}" type="presParOf" srcId="{EBBA1DE6-9F8E-4ABE-B942-3027776AD8A5}" destId="{FEC6F0E4-4A2C-4A57-A96B-7859FB8459E5}" srcOrd="0" destOrd="0" presId="urn:microsoft.com/office/officeart/2005/8/layout/chevron1"/>
    <dgm:cxn modelId="{4AC3AB67-DE2C-4A35-85BD-FC584C70CADF}" type="presParOf" srcId="{EBBA1DE6-9F8E-4ABE-B942-3027776AD8A5}" destId="{DB7E1731-7809-4881-951C-C6912223B4E9}" srcOrd="1" destOrd="0" presId="urn:microsoft.com/office/officeart/2005/8/layout/chevron1"/>
    <dgm:cxn modelId="{2EBA9FD2-0EBF-4B7B-8920-AF1A520BD750}" type="presParOf" srcId="{A455952F-F549-4AA8-B002-277F8BA1EE46}" destId="{E9988C23-C5DA-4B8F-835B-B97E1BA47CF9}" srcOrd="11" destOrd="0" presId="urn:microsoft.com/office/officeart/2005/8/layout/chevron1"/>
    <dgm:cxn modelId="{C9F9B2E8-A3B3-4C20-B962-2F1E78C84183}" type="presParOf" srcId="{A455952F-F549-4AA8-B002-277F8BA1EE46}" destId="{59B06C5B-981D-4288-9DF2-71BDC791B8C0}" srcOrd="12" destOrd="0" presId="urn:microsoft.com/office/officeart/2005/8/layout/chevron1"/>
    <dgm:cxn modelId="{8834B325-6C1C-4E9F-9D78-4A734347E33B}" type="presParOf" srcId="{59B06C5B-981D-4288-9DF2-71BDC791B8C0}" destId="{4AFEFA84-10D5-4A8A-9EAF-3EA08D46B5C3}" srcOrd="0" destOrd="0" presId="urn:microsoft.com/office/officeart/2005/8/layout/chevron1"/>
    <dgm:cxn modelId="{EE5727A8-66F5-4D2B-8CE8-AA3867E052C4}" type="presParOf" srcId="{59B06C5B-981D-4288-9DF2-71BDC791B8C0}" destId="{8DE5F8D9-3B71-44EB-8FB3-6E6426B7F52F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207E2-1DED-468F-8BCD-30921481E56E}">
      <dsp:nvSpPr>
        <dsp:cNvPr id="0" name=""/>
        <dsp:cNvSpPr/>
      </dsp:nvSpPr>
      <dsp:spPr>
        <a:xfrm>
          <a:off x="14069" y="0"/>
          <a:ext cx="1883270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KS2</a:t>
          </a:r>
        </a:p>
      </dsp:txBody>
      <dsp:txXfrm>
        <a:off x="217241" y="0"/>
        <a:ext cx="1476926" cy="406344"/>
      </dsp:txXfrm>
    </dsp:sp>
    <dsp:sp modelId="{6982B00D-2539-4B36-B6E7-2EA22BA7959F}">
      <dsp:nvSpPr>
        <dsp:cNvPr id="0" name=""/>
        <dsp:cNvSpPr/>
      </dsp:nvSpPr>
      <dsp:spPr>
        <a:xfrm>
          <a:off x="58137" y="457138"/>
          <a:ext cx="1506616" cy="3777284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Transition visits</a:t>
          </a:r>
          <a:endParaRPr lang="en-GB" sz="16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4 Sports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5  Forest School)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Arts Mad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ILEARNT week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Transfer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Parents information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Vulnerable learners'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Parent Information evening 2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Uniform pop-up-shop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Year 6 upcoming Connect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58137" y="457138"/>
        <a:ext cx="1506616" cy="3777284"/>
      </dsp:txXfrm>
    </dsp:sp>
    <dsp:sp modelId="{274C370F-469E-4BFD-8B87-AD10C7C23ADF}">
      <dsp:nvSpPr>
        <dsp:cNvPr id="0" name=""/>
        <dsp:cNvSpPr/>
      </dsp:nvSpPr>
      <dsp:spPr>
        <a:xfrm>
          <a:off x="1762014" y="-174697"/>
          <a:ext cx="1885111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Year 7</a:t>
          </a:r>
        </a:p>
      </dsp:txBody>
      <dsp:txXfrm>
        <a:off x="1965186" y="-174697"/>
        <a:ext cx="1478767" cy="406344"/>
      </dsp:txXfrm>
    </dsp:sp>
    <dsp:sp modelId="{46FCF748-A26E-4984-906F-ABFDA8D4AF03}">
      <dsp:nvSpPr>
        <dsp:cNvPr id="0" name=""/>
        <dsp:cNvSpPr/>
      </dsp:nvSpPr>
      <dsp:spPr>
        <a:xfrm>
          <a:off x="1700613" y="259908"/>
          <a:ext cx="1668595" cy="4126679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Steps to success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Personal Development days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PSHE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Essential skills lesson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Fair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interviews(request)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Team building activities</a:t>
          </a:r>
          <a:endParaRPr lang="en-GB" sz="16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Transition celebration event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History of LMA site walk</a:t>
          </a:r>
          <a:endParaRPr lang="en-GB" sz="1000" kern="1200" dirty="0">
            <a:solidFill>
              <a:srgbClr val="FF0000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Live Theatre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Disco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Christmas Visit to  Christ Church (Expressive Arts)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Public speaker – Holocaust Memorial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Literacy Festival meet the author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Art  Gallery visit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Watch live concert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Cultural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Sports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Enrichment week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Leadership opportunities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1700613" y="259908"/>
        <a:ext cx="1668595" cy="4126679"/>
      </dsp:txXfrm>
    </dsp:sp>
    <dsp:sp modelId="{27CB781B-4992-4A0B-861D-EF1BC6ADDC57}">
      <dsp:nvSpPr>
        <dsp:cNvPr id="0" name=""/>
        <dsp:cNvSpPr/>
      </dsp:nvSpPr>
      <dsp:spPr>
        <a:xfrm>
          <a:off x="3431548" y="-185684"/>
          <a:ext cx="1885111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Year 8</a:t>
          </a:r>
        </a:p>
      </dsp:txBody>
      <dsp:txXfrm>
        <a:off x="3634720" y="-185684"/>
        <a:ext cx="1478767" cy="406344"/>
      </dsp:txXfrm>
    </dsp:sp>
    <dsp:sp modelId="{7B7C14E4-9D60-4AF4-B18D-87643679EF47}">
      <dsp:nvSpPr>
        <dsp:cNvPr id="0" name=""/>
        <dsp:cNvSpPr/>
      </dsp:nvSpPr>
      <dsp:spPr>
        <a:xfrm>
          <a:off x="3431548" y="249478"/>
          <a:ext cx="1508089" cy="4170628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Personal Development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PSHE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Essential skills lessons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Fair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interviews(request)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STEM enrichment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Volunteers workshop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Watch live concert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Disco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Opportunity to watch professional football match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 Virtual visit to Art Gallery Virtual Mosque tour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kern="1200" dirty="0">
              <a:solidFill>
                <a:schemeClr val="tx1"/>
              </a:solidFill>
            </a:rPr>
            <a:t>Earth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kern="1200" dirty="0">
              <a:solidFill>
                <a:schemeClr val="tx1"/>
              </a:solidFill>
            </a:rPr>
            <a:t>Ocean &amp; Plastic Theme 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kern="1200" dirty="0">
              <a:solidFill>
                <a:schemeClr val="tx1"/>
              </a:solidFill>
            </a:rPr>
            <a:t>Cultural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Sports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Enrichment week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Leadership opportunities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>
            <a:solidFill>
              <a:schemeClr val="tx1"/>
            </a:solidFill>
          </a:endParaRPr>
        </a:p>
      </dsp:txBody>
      <dsp:txXfrm>
        <a:off x="3431548" y="249478"/>
        <a:ext cx="1508089" cy="4170628"/>
      </dsp:txXfrm>
    </dsp:sp>
    <dsp:sp modelId="{FDCFFDD7-7CF2-4493-98BF-4EEE8C05CC2C}">
      <dsp:nvSpPr>
        <dsp:cNvPr id="0" name=""/>
        <dsp:cNvSpPr/>
      </dsp:nvSpPr>
      <dsp:spPr>
        <a:xfrm>
          <a:off x="5101081" y="0"/>
          <a:ext cx="1883270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Year 9</a:t>
          </a:r>
        </a:p>
      </dsp:txBody>
      <dsp:txXfrm>
        <a:off x="5304253" y="0"/>
        <a:ext cx="1476926" cy="406344"/>
      </dsp:txXfrm>
    </dsp:sp>
    <dsp:sp modelId="{BAB3D8CF-C8E6-49B8-9DA4-5F7A30299C21}">
      <dsp:nvSpPr>
        <dsp:cNvPr id="0" name=""/>
        <dsp:cNvSpPr/>
      </dsp:nvSpPr>
      <dsp:spPr>
        <a:xfrm>
          <a:off x="5085307" y="428997"/>
          <a:ext cx="1506616" cy="3777284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Personal Development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PSHE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Essential skills lessons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Fair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interviews(request)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Apprenticeship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Options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Capital Visit to London, including Museum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Duke of Edinburgh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solidFill>
                <a:schemeClr val="tx1"/>
              </a:solidFill>
            </a:rPr>
            <a:t>Visit to Mosque (virtual)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Watch Live concert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kern="1200" dirty="0">
              <a:solidFill>
                <a:schemeClr val="tx1"/>
              </a:solidFill>
            </a:rPr>
            <a:t>International Women’s Day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Cultural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Sports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Enrichment week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Leadership opportunities </a:t>
          </a:r>
        </a:p>
      </dsp:txBody>
      <dsp:txXfrm>
        <a:off x="5085307" y="428997"/>
        <a:ext cx="1506616" cy="3777284"/>
      </dsp:txXfrm>
    </dsp:sp>
    <dsp:sp modelId="{D3B23F4F-64F8-4B70-80FF-63ECDDAA0FB6}">
      <dsp:nvSpPr>
        <dsp:cNvPr id="0" name=""/>
        <dsp:cNvSpPr/>
      </dsp:nvSpPr>
      <dsp:spPr>
        <a:xfrm>
          <a:off x="6768774" y="0"/>
          <a:ext cx="1883270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Year 10</a:t>
          </a:r>
        </a:p>
      </dsp:txBody>
      <dsp:txXfrm>
        <a:off x="6971946" y="0"/>
        <a:ext cx="1476926" cy="406344"/>
      </dsp:txXfrm>
    </dsp:sp>
    <dsp:sp modelId="{EBAC5C76-6B04-4C9A-9780-2EE5BBC8BA0B}">
      <dsp:nvSpPr>
        <dsp:cNvPr id="0" name=""/>
        <dsp:cNvSpPr/>
      </dsp:nvSpPr>
      <dsp:spPr>
        <a:xfrm>
          <a:off x="6768774" y="457138"/>
          <a:ext cx="1506616" cy="3777284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Personal Development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PSHE fortnight 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ILEARN Careers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Fair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RPE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Post 16 taster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Steps to Success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interviews(request)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Employers Challenge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Practise interviews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Steps to success evening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Watch live theatre visit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Watch live concert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Cultural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Sports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Enrichment week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Leadership opportunities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solidFill>
              <a:schemeClr val="tx1"/>
            </a:solidFill>
          </a:endParaRPr>
        </a:p>
      </dsp:txBody>
      <dsp:txXfrm>
        <a:off x="6768774" y="457138"/>
        <a:ext cx="1506616" cy="3777284"/>
      </dsp:txXfrm>
    </dsp:sp>
    <dsp:sp modelId="{FEC6F0E4-4A2C-4A57-A96B-7859FB8459E5}">
      <dsp:nvSpPr>
        <dsp:cNvPr id="0" name=""/>
        <dsp:cNvSpPr/>
      </dsp:nvSpPr>
      <dsp:spPr>
        <a:xfrm>
          <a:off x="8436467" y="0"/>
          <a:ext cx="1883270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Year 11</a:t>
          </a:r>
        </a:p>
      </dsp:txBody>
      <dsp:txXfrm>
        <a:off x="8639639" y="0"/>
        <a:ext cx="1476926" cy="406344"/>
      </dsp:txXfrm>
    </dsp:sp>
    <dsp:sp modelId="{DB7E1731-7809-4881-951C-C6912223B4E9}">
      <dsp:nvSpPr>
        <dsp:cNvPr id="0" name=""/>
        <dsp:cNvSpPr/>
      </dsp:nvSpPr>
      <dsp:spPr>
        <a:xfrm>
          <a:off x="8436467" y="457138"/>
          <a:ext cx="1506616" cy="3777284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Personal Development days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PSHE fortnight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MADE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ILEARN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Fair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RPE Fortnight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Employers Challenge day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College applications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CV Writing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Steps to Success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Careers interviews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Attend Post 16 interviews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Walk through mock exams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Watch live concert</a:t>
          </a:r>
          <a:endParaRPr lang="en-GB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Fire Safety event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Prom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Leadership opportunities</a:t>
          </a:r>
        </a:p>
      </dsp:txBody>
      <dsp:txXfrm>
        <a:off x="8436467" y="457138"/>
        <a:ext cx="1506616" cy="3777284"/>
      </dsp:txXfrm>
    </dsp:sp>
    <dsp:sp modelId="{4AFEFA84-10D5-4A8A-9EAF-3EA08D46B5C3}">
      <dsp:nvSpPr>
        <dsp:cNvPr id="0" name=""/>
        <dsp:cNvSpPr/>
      </dsp:nvSpPr>
      <dsp:spPr>
        <a:xfrm>
          <a:off x="10107511" y="0"/>
          <a:ext cx="1883270" cy="406344"/>
        </a:xfrm>
        <a:prstGeom prst="chevron">
          <a:avLst/>
        </a:prstGeom>
        <a:solidFill>
          <a:srgbClr val="2CD5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Post 16</a:t>
          </a:r>
        </a:p>
      </dsp:txBody>
      <dsp:txXfrm>
        <a:off x="10310683" y="0"/>
        <a:ext cx="1476926" cy="406344"/>
      </dsp:txXfrm>
    </dsp:sp>
    <dsp:sp modelId="{8DE5F8D9-3B71-44EB-8FB3-6E6426B7F52F}">
      <dsp:nvSpPr>
        <dsp:cNvPr id="0" name=""/>
        <dsp:cNvSpPr/>
      </dsp:nvSpPr>
      <dsp:spPr>
        <a:xfrm>
          <a:off x="10104159" y="457138"/>
          <a:ext cx="1506616" cy="3777284"/>
        </a:xfrm>
        <a:prstGeom prst="rect">
          <a:avLst/>
        </a:prstGeom>
        <a:solidFill>
          <a:srgbClr val="2CD5C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Awards evening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Alumni stories shared with current pupils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>
              <a:solidFill>
                <a:schemeClr val="tx1"/>
              </a:solidFill>
            </a:rPr>
            <a:t>Alumni assemblies</a:t>
          </a:r>
        </a:p>
      </dsp:txBody>
      <dsp:txXfrm>
        <a:off x="10104159" y="457138"/>
        <a:ext cx="1506616" cy="3777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52555-0C77-4963-96CD-DCCB0BAED8D5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26E12-EC71-4198-BA75-385F674B3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72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84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4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78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89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03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6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4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26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53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B1CC6-8D1F-4F9D-85F7-EE42A7A7B4A7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3CF9-1245-451F-973D-1564F74DB0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97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7E9B2"/>
          </a:solidFill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Why the Lawn Manor Pledge Matters to US - Pledge</a:t>
            </a:r>
            <a:endParaRPr lang="en-GB" dirty="0"/>
          </a:p>
        </p:txBody>
      </p:sp>
      <p:pic>
        <p:nvPicPr>
          <p:cNvPr id="1026" name="Picture 2" descr="3a738b54-ce3e-4af5-9fdc-23232c0d341e@GBRP12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73"/>
          <a:stretch/>
        </p:blipFill>
        <p:spPr bwMode="auto">
          <a:xfrm rot="10800000">
            <a:off x="2659473" y="1787093"/>
            <a:ext cx="6096000" cy="4134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030" y="5186675"/>
            <a:ext cx="1552886" cy="146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3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FEE2BA0-6001-4DE8-B4EC-EECD5452CF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1082286"/>
              </p:ext>
            </p:extLst>
          </p:nvPr>
        </p:nvGraphicFramePr>
        <p:xfrm>
          <a:off x="88900" y="470407"/>
          <a:ext cx="12001500" cy="423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51" y="5094516"/>
            <a:ext cx="12001500" cy="586957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Focus Days / Weeks:  </a:t>
            </a:r>
            <a:r>
              <a:rPr kumimoji="0" lang="en-GB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Black History Month (Oct), Remembrance (Nov),  Anti-Bullying (Nov), Holocaust Memorial Day (January),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International Woman's Day (March),  EARTH Day (April), Children’s Mental Health Week, PRIDE (June), Welcome Week (June)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51" y="5706983"/>
            <a:ext cx="12001500" cy="340735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opportunities: </a:t>
            </a:r>
            <a:r>
              <a:rPr kumimoji="0" lang="en-GB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published schedule of extended learning / enrichment opportunities available for all year groups.</a:t>
            </a: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51" y="6081558"/>
            <a:ext cx="12001500" cy="340735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House Sports Day: </a:t>
            </a:r>
            <a:r>
              <a:rPr kumimoji="0" lang="en-GB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Opportunity for all to be involved</a:t>
            </a:r>
            <a:endParaRPr kumimoji="0" lang="en-US" altLang="en-US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" y="6467949"/>
            <a:ext cx="12001500" cy="340735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House Charity Events: </a:t>
            </a:r>
            <a:r>
              <a:rPr kumimoji="0" lang="en-GB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Macmillan (Sept), Children in Need (Nov), Poppy Appeal (Nov), NSPCC (Jan), Comic /Sports Relief (March) 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51" y="68484"/>
            <a:ext cx="12001500" cy="340735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Lawn Manor Academy – The Pledge Milestones 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764EB328-80F4-4650-922D-AFE52B83F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51" y="4730340"/>
            <a:ext cx="12001500" cy="340735"/>
          </a:xfrm>
          <a:prstGeom prst="rect">
            <a:avLst/>
          </a:prstGeom>
          <a:solidFill>
            <a:srgbClr val="A2AAAD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Religious Festivals:</a:t>
            </a:r>
            <a:r>
              <a:rPr kumimoji="0" lang="en-GB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Diwali (Oct), Christmas (Dec), Easter (April), Ramadan (February), Eid (March) 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7B15E3-8907-DE08-DA7A-1A9C92DE28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540" y="23259"/>
            <a:ext cx="2877561" cy="4938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CAE03F0-08F7-D251-302C-D9902DB126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53567" y="3689188"/>
            <a:ext cx="975208" cy="92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3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114">
            <a:extLst>
              <a:ext uri="{FF2B5EF4-FFF2-40B4-BE49-F238E27FC236}">
                <a16:creationId xmlns:a16="http://schemas.microsoft.com/office/drawing/2014/main" id="{EBE355D3-16AF-4D39-A9AC-C2F0C4845D3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" r="16662" b="33288"/>
          <a:stretch/>
        </p:blipFill>
        <p:spPr>
          <a:xfrm flipH="1">
            <a:off x="1169599" y="555963"/>
            <a:ext cx="8899670" cy="5572053"/>
          </a:xfrm>
          <a:prstGeom prst="rect">
            <a:avLst/>
          </a:prstGeom>
        </p:spPr>
      </p:pic>
      <p:sp>
        <p:nvSpPr>
          <p:cNvPr id="140" name="Donut 139"/>
          <p:cNvSpPr/>
          <p:nvPr/>
        </p:nvSpPr>
        <p:spPr>
          <a:xfrm>
            <a:off x="3468552" y="5205884"/>
            <a:ext cx="946163" cy="922132"/>
          </a:xfrm>
          <a:prstGeom prst="donut">
            <a:avLst>
              <a:gd name="adj" fmla="val 14822"/>
            </a:avLst>
          </a:prstGeom>
          <a:solidFill>
            <a:srgbClr val="2CD5C4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7" y="97879"/>
            <a:ext cx="1206612" cy="1008000"/>
          </a:xfrm>
          <a:prstGeom prst="rect">
            <a:avLst/>
          </a:prstGeom>
        </p:spPr>
      </p:pic>
      <p:sp>
        <p:nvSpPr>
          <p:cNvPr id="143" name="Oval 142"/>
          <p:cNvSpPr/>
          <p:nvPr/>
        </p:nvSpPr>
        <p:spPr>
          <a:xfrm>
            <a:off x="8114711" y="1948915"/>
            <a:ext cx="607943" cy="58974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4109374" y="821649"/>
            <a:ext cx="641995" cy="60552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3687327" y="5377740"/>
            <a:ext cx="550373" cy="54292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337227" y="5445252"/>
            <a:ext cx="12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3254911" y="5262795"/>
            <a:ext cx="124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</a:t>
            </a:r>
          </a:p>
        </p:txBody>
      </p:sp>
      <p:sp>
        <p:nvSpPr>
          <p:cNvPr id="16" name="Pentagon 15"/>
          <p:cNvSpPr/>
          <p:nvPr/>
        </p:nvSpPr>
        <p:spPr>
          <a:xfrm rot="10800000" flipH="1">
            <a:off x="47908" y="5743732"/>
            <a:ext cx="1410469" cy="314058"/>
          </a:xfrm>
          <a:prstGeom prst="homePlate">
            <a:avLst/>
          </a:prstGeom>
          <a:noFill/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TextBox 164"/>
          <p:cNvSpPr txBox="1"/>
          <p:nvPr/>
        </p:nvSpPr>
        <p:spPr>
          <a:xfrm flipH="1">
            <a:off x="55124" y="5817540"/>
            <a:ext cx="13179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LAWN MANOR WAY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8349" y="6028912"/>
            <a:ext cx="111512" cy="858905"/>
          </a:xfrm>
          <a:prstGeom prst="rect">
            <a:avLst/>
          </a:prstGeom>
          <a:solidFill>
            <a:srgbClr val="A2AAAD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83018" y="1103955"/>
            <a:ext cx="2650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A2AAA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Lawn Manor Academy Pledge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A2AAA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British Value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11193508" y="300000"/>
            <a:ext cx="126175" cy="1887179"/>
          </a:xfrm>
          <a:prstGeom prst="rect">
            <a:avLst/>
          </a:prstGeom>
          <a:solidFill>
            <a:srgbClr val="A2AAAD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Pentagon 166"/>
          <p:cNvSpPr/>
          <p:nvPr/>
        </p:nvSpPr>
        <p:spPr>
          <a:xfrm rot="10800000" flipH="1">
            <a:off x="10834749" y="145259"/>
            <a:ext cx="1180214" cy="313182"/>
          </a:xfrm>
          <a:prstGeom prst="homePlate">
            <a:avLst/>
          </a:prstGeom>
          <a:solidFill>
            <a:schemeClr val="bg1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0" name="Pentagon 169"/>
          <p:cNvSpPr/>
          <p:nvPr/>
        </p:nvSpPr>
        <p:spPr>
          <a:xfrm rot="10800000" flipH="1">
            <a:off x="10834749" y="497908"/>
            <a:ext cx="1180214" cy="313182"/>
          </a:xfrm>
          <a:prstGeom prst="homePlate">
            <a:avLst/>
          </a:prstGeom>
          <a:solidFill>
            <a:schemeClr val="bg1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2" name="Pentagon 171"/>
          <p:cNvSpPr/>
          <p:nvPr/>
        </p:nvSpPr>
        <p:spPr>
          <a:xfrm rot="10800000" flipH="1">
            <a:off x="10834749" y="859116"/>
            <a:ext cx="1180214" cy="313182"/>
          </a:xfrm>
          <a:prstGeom prst="homePlate">
            <a:avLst/>
          </a:prstGeom>
          <a:solidFill>
            <a:schemeClr val="bg1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TextBox 167"/>
          <p:cNvSpPr txBox="1"/>
          <p:nvPr/>
        </p:nvSpPr>
        <p:spPr>
          <a:xfrm flipH="1">
            <a:off x="10802853" y="176889"/>
            <a:ext cx="1158404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A-Levels</a:t>
            </a:r>
          </a:p>
        </p:txBody>
      </p:sp>
      <p:sp>
        <p:nvSpPr>
          <p:cNvPr id="171" name="TextBox 170"/>
          <p:cNvSpPr txBox="1"/>
          <p:nvPr/>
        </p:nvSpPr>
        <p:spPr>
          <a:xfrm flipH="1">
            <a:off x="10802853" y="529537"/>
            <a:ext cx="1158404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Apprenticeship </a:t>
            </a:r>
          </a:p>
        </p:txBody>
      </p:sp>
      <p:sp>
        <p:nvSpPr>
          <p:cNvPr id="173" name="TextBox 172"/>
          <p:cNvSpPr txBox="1"/>
          <p:nvPr/>
        </p:nvSpPr>
        <p:spPr>
          <a:xfrm flipH="1">
            <a:off x="10802853" y="890746"/>
            <a:ext cx="1158404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Degree</a:t>
            </a:r>
          </a:p>
        </p:txBody>
      </p:sp>
      <p:sp>
        <p:nvSpPr>
          <p:cNvPr id="174" name="Pentagon 173"/>
          <p:cNvSpPr/>
          <p:nvPr/>
        </p:nvSpPr>
        <p:spPr>
          <a:xfrm rot="10800000" flipH="1">
            <a:off x="10834749" y="1222066"/>
            <a:ext cx="1180214" cy="313182"/>
          </a:xfrm>
          <a:prstGeom prst="homePlate">
            <a:avLst/>
          </a:prstGeom>
          <a:solidFill>
            <a:schemeClr val="bg1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 flipH="1">
            <a:off x="10802853" y="1253696"/>
            <a:ext cx="1158404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</a:t>
            </a:r>
          </a:p>
        </p:txBody>
      </p:sp>
      <p:sp>
        <p:nvSpPr>
          <p:cNvPr id="176" name="Pentagon 175"/>
          <p:cNvSpPr/>
          <p:nvPr/>
        </p:nvSpPr>
        <p:spPr>
          <a:xfrm rot="10800000" flipH="1">
            <a:off x="10834749" y="1586912"/>
            <a:ext cx="1180214" cy="313182"/>
          </a:xfrm>
          <a:prstGeom prst="homePlate">
            <a:avLst/>
          </a:prstGeom>
          <a:solidFill>
            <a:schemeClr val="bg1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 flipH="1">
            <a:off x="10802853" y="1618541"/>
            <a:ext cx="1158404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Opportunities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832852" y="5649202"/>
            <a:ext cx="141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Open evening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77575" y="2256200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Duke of Edinburgh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04302" y="1137280"/>
            <a:ext cx="1193934" cy="73866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Experience of Live Theatre </a:t>
            </a:r>
            <a:r>
              <a:rPr kumimoji="0" lang="en-GB" sz="105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linked to KS4 English curriculum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510860" y="495376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743783" y="517490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Post 16 drop ins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889743" y="1707394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Post 16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tasters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819796" y="4946948"/>
            <a:ext cx="119393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6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Arts Mad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days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59795" y="4946948"/>
            <a:ext cx="119393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LEARN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days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49359" y="5550604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Tours of school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733853" y="5115433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Transfer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days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4136575" y="5206311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building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activities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3948176" y="5639517"/>
            <a:ext cx="119393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 celebration event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school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7004814" y="3412047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Duke of Edinburgh Award </a:t>
            </a:r>
          </a:p>
        </p:txBody>
      </p:sp>
      <p:sp>
        <p:nvSpPr>
          <p:cNvPr id="196" name="Donut 195"/>
          <p:cNvSpPr/>
          <p:nvPr/>
        </p:nvSpPr>
        <p:spPr>
          <a:xfrm>
            <a:off x="6732628" y="4072138"/>
            <a:ext cx="946163" cy="922132"/>
          </a:xfrm>
          <a:prstGeom prst="donut">
            <a:avLst>
              <a:gd name="adj" fmla="val 14822"/>
            </a:avLst>
          </a:prstGeom>
          <a:solidFill>
            <a:srgbClr val="2CD5C4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6911892" y="4222252"/>
            <a:ext cx="603533" cy="58315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6593161" y="4300689"/>
            <a:ext cx="12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6584735" y="4238304"/>
            <a:ext cx="124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</a:t>
            </a:r>
          </a:p>
        </p:txBody>
      </p:sp>
      <p:sp>
        <p:nvSpPr>
          <p:cNvPr id="200" name="Donut 199"/>
          <p:cNvSpPr/>
          <p:nvPr/>
        </p:nvSpPr>
        <p:spPr>
          <a:xfrm>
            <a:off x="2606267" y="2968942"/>
            <a:ext cx="946163" cy="879486"/>
          </a:xfrm>
          <a:prstGeom prst="donut">
            <a:avLst>
              <a:gd name="adj" fmla="val 14822"/>
            </a:avLst>
          </a:prstGeom>
          <a:solidFill>
            <a:srgbClr val="2CD5C4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2767300" y="3107932"/>
            <a:ext cx="600881" cy="5537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2568741" y="3074127"/>
            <a:ext cx="12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2450423" y="3039696"/>
            <a:ext cx="124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</a:t>
            </a:r>
          </a:p>
        </p:txBody>
      </p:sp>
      <p:sp>
        <p:nvSpPr>
          <p:cNvPr id="205" name="Donut 204"/>
          <p:cNvSpPr/>
          <p:nvPr/>
        </p:nvSpPr>
        <p:spPr>
          <a:xfrm>
            <a:off x="7954447" y="1810803"/>
            <a:ext cx="946163" cy="922132"/>
          </a:xfrm>
          <a:prstGeom prst="donut">
            <a:avLst>
              <a:gd name="adj" fmla="val 14822"/>
            </a:avLst>
          </a:prstGeom>
          <a:solidFill>
            <a:srgbClr val="2CD5C4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7805065" y="2021204"/>
            <a:ext cx="12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7796639" y="1958819"/>
            <a:ext cx="124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</a:t>
            </a:r>
          </a:p>
        </p:txBody>
      </p:sp>
      <p:sp>
        <p:nvSpPr>
          <p:cNvPr id="208" name="Donut 207"/>
          <p:cNvSpPr/>
          <p:nvPr/>
        </p:nvSpPr>
        <p:spPr>
          <a:xfrm>
            <a:off x="3953065" y="680395"/>
            <a:ext cx="946163" cy="922132"/>
          </a:xfrm>
          <a:prstGeom prst="donut">
            <a:avLst>
              <a:gd name="adj" fmla="val 14822"/>
            </a:avLst>
          </a:prstGeom>
          <a:solidFill>
            <a:srgbClr val="2CD5C4"/>
          </a:solidFill>
          <a:ln>
            <a:solidFill>
              <a:srgbClr val="A2A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3814565" y="933377"/>
            <a:ext cx="124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3805172" y="846561"/>
            <a:ext cx="124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5052292" y="5209979"/>
            <a:ext cx="1179750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Live Theatre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7620690" y="5368742"/>
            <a:ext cx="1177628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Disco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6155363" y="5730714"/>
            <a:ext cx="1130279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Literacy Festival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Meet the author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1954545" y="4387581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Welcome week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5712859" y="3406453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Watch live concert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413845" y="1236743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Post 16 interviews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9194393" y="492883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11 Awards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Evening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4585587" y="407269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Fire safety talk with Fire Brigade, 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5565073" y="1201907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5511438" y="2320984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5956154" y="1694711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Practise Interviews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2977841" y="3921715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Walking Tour of Swindon’s History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7657194" y="4892274"/>
            <a:ext cx="1946345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Welcome Week -Culture day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3104185" y="4471943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4068221" y="3976208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‘Volunteer workshop’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8390743" y="2658105"/>
            <a:ext cx="1168908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Visit to London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95654" y="5006931"/>
            <a:ext cx="1167882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Yr4 LMA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Sports day </a:t>
            </a:r>
          </a:p>
        </p:txBody>
      </p:sp>
      <p:sp>
        <p:nvSpPr>
          <p:cNvPr id="287" name="PPEs">
            <a:extLst>
              <a:ext uri="{FF2B5EF4-FFF2-40B4-BE49-F238E27FC236}">
                <a16:creationId xmlns:a16="http://schemas.microsoft.com/office/drawing/2014/main" id="{CA42E4B0-B3B2-485D-AB31-9A90B38A5D9D}"/>
              </a:ext>
            </a:extLst>
          </p:cNvPr>
          <p:cNvSpPr/>
          <p:nvPr/>
        </p:nvSpPr>
        <p:spPr>
          <a:xfrm>
            <a:off x="7734317" y="4339486"/>
            <a:ext cx="1010185" cy="2231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4289" tIns="34289" rIns="34289" bIns="34289" numCol="1" anchor="ctr">
            <a:spAutoFit/>
          </a:bodyPr>
          <a:lstStyle>
            <a:lvl1pPr>
              <a:defRPr sz="900" b="1"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week</a:t>
            </a:r>
            <a:endParaRPr kumimoji="0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4987641" y="5656770"/>
            <a:ext cx="1165962" cy="42814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History of LMA local site walk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441230" y="6145557"/>
            <a:ext cx="1159729" cy="577081"/>
          </a:xfrm>
          <a:prstGeom prst="rect">
            <a:avLst/>
          </a:prstGeom>
          <a:solidFill>
            <a:srgbClr val="66FF66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Black History Month - Oct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410133" y="4587659"/>
            <a:ext cx="119393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Watch live concert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3581621" y="3432007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Virtual Visit to Mosque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7291620" y="5565761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 Church Visit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6574537" y="5221678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7925978" y="975485"/>
            <a:ext cx="14198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KS 4-5 Transfer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4653147" y="2944697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Options Evening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7616555" y="5135840"/>
            <a:ext cx="2300529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speaker – Holocaust Memorial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99531" y="3005704"/>
            <a:ext cx="6035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583184" y="3432117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536081" y="4806492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Ocean &amp; Plastics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959120" y="2856469"/>
            <a:ext cx="1521413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International Woman's Day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604406" y="4034086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Disco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695388" y="1292931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MADE Workshops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7409956" y="2983183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MADE Workshops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814289" y="5214598"/>
            <a:ext cx="1179750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MADE Workshops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674118" y="2197801"/>
            <a:ext cx="1100223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week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2144003" y="3721807"/>
            <a:ext cx="1100223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Week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3657582" y="1602054"/>
            <a:ext cx="1170668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week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069988" y="1732045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 opportunities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631438" y="6155719"/>
            <a:ext cx="1154543" cy="5770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Remembrance Day - Nov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886241" y="6150176"/>
            <a:ext cx="1292743" cy="577081"/>
          </a:xfrm>
          <a:prstGeom prst="rect">
            <a:avLst/>
          </a:prstGeom>
          <a:solidFill>
            <a:srgbClr val="66FF66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Holocaust Memorial Day -Jan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484657" y="6140940"/>
            <a:ext cx="1409662" cy="577081"/>
          </a:xfrm>
          <a:prstGeom prst="rect">
            <a:avLst/>
          </a:prstGeom>
          <a:solidFill>
            <a:srgbClr val="66FF66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International Woman’s Day - March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219056" y="6140017"/>
            <a:ext cx="1185442" cy="5770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Earth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(April)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9247035" y="6150175"/>
            <a:ext cx="1240852" cy="577081"/>
          </a:xfrm>
          <a:prstGeom prst="rect">
            <a:avLst/>
          </a:prstGeom>
          <a:solidFill>
            <a:srgbClr val="66FF66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(Every other term)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Rewards Assembly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879117" y="6118771"/>
            <a:ext cx="1306638" cy="5770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Anti Bullying - Nov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47975" y="6150176"/>
            <a:ext cx="1228244" cy="57708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Lawn Manor Way 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0503175" y="6127087"/>
            <a:ext cx="1559513" cy="5770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PSHE Assembly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(Fortnightly)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PHSE Virtual assemblies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464726" y="2855570"/>
            <a:ext cx="1520376" cy="577081"/>
          </a:xfrm>
          <a:prstGeom prst="rect">
            <a:avLst/>
          </a:prstGeom>
          <a:solidFill>
            <a:srgbClr val="66FF66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House Assemblies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(Every term)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Led by Heads of House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0507794" y="4872785"/>
            <a:ext cx="1559513" cy="5770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ILEARN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Essential skills lessons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(Fortnightly)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0493940" y="4251174"/>
            <a:ext cx="1559513" cy="577081"/>
          </a:xfrm>
          <a:prstGeom prst="rect">
            <a:avLst/>
          </a:prstGeom>
          <a:solidFill>
            <a:srgbClr val="66FF66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ILEARN Reading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(Daily)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480086" y="3467931"/>
            <a:ext cx="1559513" cy="7386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Charity/community events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0471772" y="2237650"/>
            <a:ext cx="1523927" cy="5770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RPE Fortnight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Virtual Assembly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KS4 only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96383" y="1992130"/>
            <a:ext cx="2031740" cy="4154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Personal development day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6 times a year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110805" y="4391574"/>
            <a:ext cx="1818776" cy="5770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Assembly Theme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Apprenticeship Awareness (Y9,Y10, Y11)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3891" y="2477788"/>
            <a:ext cx="2066660" cy="5770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ILEARN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voice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Termly questions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96382" y="3087474"/>
            <a:ext cx="2061203" cy="12234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 opportunities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Head pupils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Prefects.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House Captains &amp;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House assistants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Lead &amp; Welcome Ambassadors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Peer Mentors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967795-CF53-811D-088C-7AE41ECB400C}"/>
              </a:ext>
            </a:extLst>
          </p:cNvPr>
          <p:cNvSpPr txBox="1"/>
          <p:nvPr/>
        </p:nvSpPr>
        <p:spPr>
          <a:xfrm>
            <a:off x="7790423" y="555413"/>
            <a:ext cx="1193934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CV Writing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D7F458-79A9-8EC0-A8A3-8AA123C32F2E}"/>
              </a:ext>
            </a:extLst>
          </p:cNvPr>
          <p:cNvSpPr txBox="1"/>
          <p:nvPr/>
        </p:nvSpPr>
        <p:spPr>
          <a:xfrm>
            <a:off x="10513337" y="5495313"/>
            <a:ext cx="1559513" cy="577081"/>
          </a:xfrm>
          <a:prstGeom prst="rect">
            <a:avLst/>
          </a:prstGeom>
          <a:solidFill>
            <a:srgbClr val="66FF66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interviews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by request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="1" dirty="0">
                <a:solidFill>
                  <a:prstClr val="black"/>
                </a:solidFill>
                <a:latin typeface="Calibri" panose="020F0502020204030204"/>
              </a:rPr>
              <a:t>Email </a:t>
            </a:r>
            <a:r>
              <a:rPr lang="en-GB" sz="1050" b="1" dirty="0" err="1">
                <a:solidFill>
                  <a:prstClr val="black"/>
                </a:solidFill>
                <a:latin typeface="Calibri" panose="020F0502020204030204"/>
              </a:rPr>
              <a:t>DJacklin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PEs">
            <a:extLst>
              <a:ext uri="{FF2B5EF4-FFF2-40B4-BE49-F238E27FC236}">
                <a16:creationId xmlns:a16="http://schemas.microsoft.com/office/drawing/2014/main" id="{28594C88-0224-F89F-613C-98FFF242DAAB}"/>
              </a:ext>
            </a:extLst>
          </p:cNvPr>
          <p:cNvSpPr/>
          <p:nvPr/>
        </p:nvSpPr>
        <p:spPr>
          <a:xfrm>
            <a:off x="7936594" y="4608264"/>
            <a:ext cx="1308881" cy="2231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4289" tIns="34289" rIns="34289" bIns="34289" numCol="1" anchor="ctr">
            <a:spAutoFit/>
          </a:bodyPr>
          <a:lstStyle>
            <a:lvl1pPr>
              <a:defRPr sz="900" b="1"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Watch live concert</a:t>
            </a:r>
            <a:endParaRPr kumimoji="0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3DCC6E-9B5A-F341-8E74-87D1A68DDCE2}"/>
              </a:ext>
            </a:extLst>
          </p:cNvPr>
          <p:cNvSpPr txBox="1"/>
          <p:nvPr/>
        </p:nvSpPr>
        <p:spPr>
          <a:xfrm>
            <a:off x="3779623" y="4576506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F6316A-06D8-6CDB-483F-5F561F63FE26}"/>
              </a:ext>
            </a:extLst>
          </p:cNvPr>
          <p:cNvSpPr txBox="1"/>
          <p:nvPr/>
        </p:nvSpPr>
        <p:spPr>
          <a:xfrm>
            <a:off x="5566886" y="4600941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Virtual tour of Art Gallery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CB1963-4C21-C65F-74A8-2011115D3FC9}"/>
              </a:ext>
            </a:extLst>
          </p:cNvPr>
          <p:cNvSpPr txBox="1"/>
          <p:nvPr/>
        </p:nvSpPr>
        <p:spPr>
          <a:xfrm>
            <a:off x="5384183" y="3935256"/>
            <a:ext cx="1553085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Opportunity to watch a professional football match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85D271-8104-F685-254E-9BF86F57576D}"/>
              </a:ext>
            </a:extLst>
          </p:cNvPr>
          <p:cNvSpPr txBox="1"/>
          <p:nvPr/>
        </p:nvSpPr>
        <p:spPr>
          <a:xfrm>
            <a:off x="8939383" y="2973065"/>
            <a:ext cx="1168908" cy="2539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Welcome week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4668AD-0B7C-9B6B-F4A4-DDBAED60CE96}"/>
              </a:ext>
            </a:extLst>
          </p:cNvPr>
          <p:cNvSpPr txBox="1"/>
          <p:nvPr/>
        </p:nvSpPr>
        <p:spPr>
          <a:xfrm>
            <a:off x="8553348" y="3286525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 opportunities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9BC771-CD3E-03C2-1ACE-25F4110D7A00}"/>
              </a:ext>
            </a:extLst>
          </p:cNvPr>
          <p:cNvSpPr txBox="1"/>
          <p:nvPr/>
        </p:nvSpPr>
        <p:spPr>
          <a:xfrm>
            <a:off x="6385198" y="2320984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Steps to Success evening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6D91E7-9B9A-4DE6-E971-AA628CC0FE75}"/>
              </a:ext>
            </a:extLst>
          </p:cNvPr>
          <p:cNvSpPr txBox="1"/>
          <p:nvPr/>
        </p:nvSpPr>
        <p:spPr>
          <a:xfrm>
            <a:off x="6537598" y="1203384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Steps to Success evening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5EC0E5-34B2-D266-6636-293AB48C4910}"/>
              </a:ext>
            </a:extLst>
          </p:cNvPr>
          <p:cNvSpPr txBox="1"/>
          <p:nvPr/>
        </p:nvSpPr>
        <p:spPr>
          <a:xfrm>
            <a:off x="8216485" y="1246903"/>
            <a:ext cx="119393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Walk and talk through  mock exams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59E7A8-B238-7897-DEB2-10AF4BCDEA0D}"/>
              </a:ext>
            </a:extLst>
          </p:cNvPr>
          <p:cNvSpPr txBox="1"/>
          <p:nvPr/>
        </p:nvSpPr>
        <p:spPr>
          <a:xfrm>
            <a:off x="6769943" y="283810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Completing post 16 applications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661BDA-15F3-7B88-B071-EC08BE023C48}"/>
              </a:ext>
            </a:extLst>
          </p:cNvPr>
          <p:cNvSpPr txBox="1"/>
          <p:nvPr/>
        </p:nvSpPr>
        <p:spPr>
          <a:xfrm>
            <a:off x="9250033" y="1282924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Employer Challenge days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4C0EB8-8703-6EFC-E539-39731EE696D0}"/>
              </a:ext>
            </a:extLst>
          </p:cNvPr>
          <p:cNvSpPr txBox="1"/>
          <p:nvPr/>
        </p:nvSpPr>
        <p:spPr>
          <a:xfrm>
            <a:off x="3425595" y="2191781"/>
            <a:ext cx="1193934" cy="41549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Employer Challenge days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B724777-E1E0-68AA-8231-5D8ACF03F0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7180" y="5257250"/>
            <a:ext cx="975208" cy="92166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F307730-1D52-3C4C-4E1D-7CFE6CE30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536" y="90475"/>
            <a:ext cx="975208" cy="92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854</Words>
  <Application>Microsoft Office PowerPoint</Application>
  <PresentationFormat>Widescreen</PresentationFormat>
  <Paragraphs>267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Theme</vt:lpstr>
      <vt:lpstr>Why the Lawn Manor Pledge Matters to US - Pledge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Caireen Young</dc:creator>
  <cp:lastModifiedBy>Claire Reynolds</cp:lastModifiedBy>
  <cp:revision>18</cp:revision>
  <cp:lastPrinted>2025-06-16T14:01:52Z</cp:lastPrinted>
  <dcterms:created xsi:type="dcterms:W3CDTF">2024-05-07T15:02:08Z</dcterms:created>
  <dcterms:modified xsi:type="dcterms:W3CDTF">2025-10-08T07:50:10Z</dcterms:modified>
</cp:coreProperties>
</file>